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54"/>
  </p:notesMasterIdLst>
  <p:handoutMasterIdLst>
    <p:handoutMasterId r:id="rId55"/>
  </p:handoutMasterIdLst>
  <p:sldIdLst>
    <p:sldId id="256" r:id="rId5"/>
    <p:sldId id="258" r:id="rId6"/>
    <p:sldId id="259" r:id="rId7"/>
    <p:sldId id="260" r:id="rId8"/>
    <p:sldId id="261" r:id="rId9"/>
    <p:sldId id="262" r:id="rId10"/>
    <p:sldId id="301" r:id="rId11"/>
    <p:sldId id="263" r:id="rId12"/>
    <p:sldId id="264" r:id="rId13"/>
    <p:sldId id="266" r:id="rId14"/>
    <p:sldId id="302" r:id="rId15"/>
    <p:sldId id="265" r:id="rId16"/>
    <p:sldId id="267" r:id="rId17"/>
    <p:sldId id="268" r:id="rId18"/>
    <p:sldId id="318" r:id="rId19"/>
    <p:sldId id="270" r:id="rId20"/>
    <p:sldId id="269" r:id="rId21"/>
    <p:sldId id="310" r:id="rId22"/>
    <p:sldId id="271" r:id="rId23"/>
    <p:sldId id="272" r:id="rId24"/>
    <p:sldId id="304" r:id="rId25"/>
    <p:sldId id="315" r:id="rId26"/>
    <p:sldId id="316" r:id="rId27"/>
    <p:sldId id="273" r:id="rId28"/>
    <p:sldId id="274" r:id="rId29"/>
    <p:sldId id="275" r:id="rId30"/>
    <p:sldId id="277" r:id="rId31"/>
    <p:sldId id="278" r:id="rId32"/>
    <p:sldId id="280" r:id="rId33"/>
    <p:sldId id="282" r:id="rId34"/>
    <p:sldId id="281" r:id="rId35"/>
    <p:sldId id="283" r:id="rId36"/>
    <p:sldId id="299" r:id="rId37"/>
    <p:sldId id="284" r:id="rId38"/>
    <p:sldId id="285" r:id="rId39"/>
    <p:sldId id="286" r:id="rId40"/>
    <p:sldId id="288" r:id="rId41"/>
    <p:sldId id="317" r:id="rId42"/>
    <p:sldId id="287" r:id="rId43"/>
    <p:sldId id="289" r:id="rId44"/>
    <p:sldId id="290" r:id="rId45"/>
    <p:sldId id="291" r:id="rId46"/>
    <p:sldId id="293" r:id="rId47"/>
    <p:sldId id="294" r:id="rId48"/>
    <p:sldId id="295" r:id="rId49"/>
    <p:sldId id="314" r:id="rId50"/>
    <p:sldId id="292" r:id="rId51"/>
    <p:sldId id="257" r:id="rId52"/>
    <p:sldId id="319" r:id="rId53"/>
  </p:sldIdLst>
  <p:sldSz cx="12192000" cy="6858000"/>
  <p:notesSz cx="6858000" cy="9144000"/>
  <p:defaultTextStyle>
    <a:defPPr rtl="0">
      <a:defRPr lang="de-de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6B52A97E-EC2D-4A69-92C4-0FE7EB06E02D}">
          <p14:sldIdLst>
            <p14:sldId id="256"/>
            <p14:sldId id="258"/>
            <p14:sldId id="259"/>
          </p14:sldIdLst>
        </p14:section>
        <p14:section name="Datensatz" id="{70DFABAA-39B5-4F1E-8349-C3941FAA4503}">
          <p14:sldIdLst>
            <p14:sldId id="260"/>
            <p14:sldId id="261"/>
            <p14:sldId id="262"/>
            <p14:sldId id="301"/>
            <p14:sldId id="263"/>
            <p14:sldId id="264"/>
            <p14:sldId id="266"/>
            <p14:sldId id="302"/>
            <p14:sldId id="265"/>
            <p14:sldId id="267"/>
            <p14:sldId id="268"/>
            <p14:sldId id="318"/>
          </p14:sldIdLst>
        </p14:section>
        <p14:section name="Hauptkomponenten Analyse" id="{C1606450-6EA1-44B2-8288-56DC81A9CCDF}">
          <p14:sldIdLst>
            <p14:sldId id="270"/>
            <p14:sldId id="269"/>
            <p14:sldId id="310"/>
            <p14:sldId id="271"/>
          </p14:sldIdLst>
        </p14:section>
        <p14:section name="Clusteranalyse" id="{FFA7E7A4-3B7C-45D1-9011-AFF4EA0D4774}">
          <p14:sldIdLst>
            <p14:sldId id="272"/>
            <p14:sldId id="304"/>
            <p14:sldId id="315"/>
            <p14:sldId id="316"/>
            <p14:sldId id="273"/>
            <p14:sldId id="274"/>
            <p14:sldId id="275"/>
          </p14:sldIdLst>
        </p14:section>
        <p14:section name="Logit Modelle" id="{7F391A89-7D04-47E1-B205-03B7FE549A58}">
          <p14:sldIdLst>
            <p14:sldId id="277"/>
            <p14:sldId id="278"/>
            <p14:sldId id="280"/>
            <p14:sldId id="282"/>
            <p14:sldId id="281"/>
            <p14:sldId id="283"/>
            <p14:sldId id="299"/>
          </p14:sldIdLst>
        </p14:section>
        <p14:section name="Random Forest" id="{37850E88-2E67-4E34-8BF6-EBF721044E4F}">
          <p14:sldIdLst>
            <p14:sldId id="284"/>
            <p14:sldId id="285"/>
            <p14:sldId id="286"/>
            <p14:sldId id="288"/>
            <p14:sldId id="317"/>
          </p14:sldIdLst>
        </p14:section>
        <p14:section name="Neuronales Netz" id="{F51F721E-87F1-4ECA-8B37-D298ECED037F}">
          <p14:sldIdLst>
            <p14:sldId id="287"/>
            <p14:sldId id="289"/>
            <p14:sldId id="290"/>
            <p14:sldId id="291"/>
            <p14:sldId id="293"/>
            <p14:sldId id="294"/>
            <p14:sldId id="295"/>
          </p14:sldIdLst>
        </p14:section>
        <p14:section name="Modell Vergleich" id="{BDF2BA52-7145-45EF-AC82-68BD4CB28A52}">
          <p14:sldIdLst>
            <p14:sldId id="314"/>
          </p14:sldIdLst>
        </p14:section>
        <p14:section name="Ende-" id="{60B25085-5D20-4E18-B880-87F93750A5EB}">
          <p14:sldIdLst>
            <p14:sldId id="292"/>
            <p14:sldId id="257"/>
            <p14:sldId id="319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2CBECDB-49FA-44E2-B180-4F52FC29FA98}" v="48" dt="2023-06-26T17:57:28.209"/>
    <p1510:client id="{E1F689BC-F0BF-4A5A-8FE3-488F666C6157}" v="442" dt="2023-06-26T15:43:11.172"/>
    <p1510:client id="{EE2FBAF2-6C08-4C70-9DAA-283EE1D2362B}" v="51" dt="2023-06-25T18:58:03.52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9" autoAdjust="0"/>
    <p:restoredTop sz="94660"/>
  </p:normalViewPr>
  <p:slideViewPr>
    <p:cSldViewPr snapToGrid="0">
      <p:cViewPr varScale="1">
        <p:scale>
          <a:sx n="126" d="100"/>
          <a:sy n="126" d="100"/>
        </p:scale>
        <p:origin x="200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theme" Target="theme/theme1.xml"/><Relationship Id="rId5" Type="http://schemas.openxmlformats.org/officeDocument/2006/relationships/slide" Target="slides/slide1.xml"/><Relationship Id="rId61" Type="http://schemas.microsoft.com/office/2015/10/relationships/revisionInfo" Target="revisionInfo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viewProps" Target="view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elix Freter" userId="31fb9605393e79cd" providerId="LiveId" clId="{42CBECDB-49FA-44E2-B180-4F52FC29FA98}"/>
    <pc:docChg chg="undo custSel addSld delSld modSld modSection">
      <pc:chgData name="Felix Freter" userId="31fb9605393e79cd" providerId="LiveId" clId="{42CBECDB-49FA-44E2-B180-4F52FC29FA98}" dt="2023-06-26T17:58:26.504" v="2192" actId="20577"/>
      <pc:docMkLst>
        <pc:docMk/>
      </pc:docMkLst>
      <pc:sldChg chg="addSp delSp modSp mod">
        <pc:chgData name="Felix Freter" userId="31fb9605393e79cd" providerId="LiveId" clId="{42CBECDB-49FA-44E2-B180-4F52FC29FA98}" dt="2023-06-26T16:11:31.513" v="7" actId="962"/>
        <pc:sldMkLst>
          <pc:docMk/>
          <pc:sldMk cId="1754316071" sldId="263"/>
        </pc:sldMkLst>
        <pc:spChg chg="add del mod">
          <ac:chgData name="Felix Freter" userId="31fb9605393e79cd" providerId="LiveId" clId="{42CBECDB-49FA-44E2-B180-4F52FC29FA98}" dt="2023-06-26T16:11:30.905" v="5" actId="931"/>
          <ac:spMkLst>
            <pc:docMk/>
            <pc:sldMk cId="1754316071" sldId="263"/>
            <ac:spMk id="6" creationId="{87229E66-0025-09BF-CE36-0B8A06B9B08A}"/>
          </ac:spMkLst>
        </pc:spChg>
        <pc:picChg chg="add del mod">
          <ac:chgData name="Felix Freter" userId="31fb9605393e79cd" providerId="LiveId" clId="{42CBECDB-49FA-44E2-B180-4F52FC29FA98}" dt="2023-06-26T16:11:19.304" v="4" actId="478"/>
          <ac:picMkLst>
            <pc:docMk/>
            <pc:sldMk cId="1754316071" sldId="263"/>
            <ac:picMk id="3" creationId="{9CFBB4BF-90FE-B249-FF02-FE4750C5CAF3}"/>
          </ac:picMkLst>
        </pc:picChg>
        <pc:picChg chg="del mod">
          <ac:chgData name="Felix Freter" userId="31fb9605393e79cd" providerId="LiveId" clId="{42CBECDB-49FA-44E2-B180-4F52FC29FA98}" dt="2023-06-26T16:11:16.992" v="3" actId="478"/>
          <ac:picMkLst>
            <pc:docMk/>
            <pc:sldMk cId="1754316071" sldId="263"/>
            <ac:picMk id="5" creationId="{06715A43-37FA-68F0-D19D-CD5C9E63E948}"/>
          </ac:picMkLst>
        </pc:picChg>
        <pc:picChg chg="add mod">
          <ac:chgData name="Felix Freter" userId="31fb9605393e79cd" providerId="LiveId" clId="{42CBECDB-49FA-44E2-B180-4F52FC29FA98}" dt="2023-06-26T16:11:31.513" v="7" actId="962"/>
          <ac:picMkLst>
            <pc:docMk/>
            <pc:sldMk cId="1754316071" sldId="263"/>
            <ac:picMk id="8" creationId="{B9CDD7E6-B28C-3401-C96D-1B48D14C0381}"/>
          </ac:picMkLst>
        </pc:picChg>
      </pc:sldChg>
      <pc:sldChg chg="addSp delSp modSp mod">
        <pc:chgData name="Felix Freter" userId="31fb9605393e79cd" providerId="LiveId" clId="{42CBECDB-49FA-44E2-B180-4F52FC29FA98}" dt="2023-06-26T16:11:46.933" v="11" actId="962"/>
        <pc:sldMkLst>
          <pc:docMk/>
          <pc:sldMk cId="1279095226" sldId="264"/>
        </pc:sldMkLst>
        <pc:spChg chg="add del mod">
          <ac:chgData name="Felix Freter" userId="31fb9605393e79cd" providerId="LiveId" clId="{42CBECDB-49FA-44E2-B180-4F52FC29FA98}" dt="2023-06-26T16:11:46.141" v="9" actId="931"/>
          <ac:spMkLst>
            <pc:docMk/>
            <pc:sldMk cId="1279095226" sldId="264"/>
            <ac:spMk id="5" creationId="{CB59FD6A-B984-164C-5E01-72720DAAAEC5}"/>
          </ac:spMkLst>
        </pc:spChg>
        <pc:picChg chg="del">
          <ac:chgData name="Felix Freter" userId="31fb9605393e79cd" providerId="LiveId" clId="{42CBECDB-49FA-44E2-B180-4F52FC29FA98}" dt="2023-06-26T16:11:33.542" v="8" actId="478"/>
          <ac:picMkLst>
            <pc:docMk/>
            <pc:sldMk cId="1279095226" sldId="264"/>
            <ac:picMk id="6" creationId="{A5DED1AD-7990-C15E-AE49-2BEEF22889A5}"/>
          </ac:picMkLst>
        </pc:picChg>
        <pc:picChg chg="add mod">
          <ac:chgData name="Felix Freter" userId="31fb9605393e79cd" providerId="LiveId" clId="{42CBECDB-49FA-44E2-B180-4F52FC29FA98}" dt="2023-06-26T16:11:46.933" v="11" actId="962"/>
          <ac:picMkLst>
            <pc:docMk/>
            <pc:sldMk cId="1279095226" sldId="264"/>
            <ac:picMk id="8" creationId="{40B623B9-B4F5-5767-479A-C82A69A8E0BF}"/>
          </ac:picMkLst>
        </pc:picChg>
      </pc:sldChg>
      <pc:sldChg chg="addSp delSp modSp mod">
        <pc:chgData name="Felix Freter" userId="31fb9605393e79cd" providerId="LiveId" clId="{42CBECDB-49FA-44E2-B180-4F52FC29FA98}" dt="2023-06-26T16:12:03.899" v="15" actId="962"/>
        <pc:sldMkLst>
          <pc:docMk/>
          <pc:sldMk cId="3455594370" sldId="266"/>
        </pc:sldMkLst>
        <pc:spChg chg="add del mod">
          <ac:chgData name="Felix Freter" userId="31fb9605393e79cd" providerId="LiveId" clId="{42CBECDB-49FA-44E2-B180-4F52FC29FA98}" dt="2023-06-26T16:12:03.156" v="13" actId="931"/>
          <ac:spMkLst>
            <pc:docMk/>
            <pc:sldMk cId="3455594370" sldId="266"/>
            <ac:spMk id="5" creationId="{FBDE9C52-2C1B-A6A2-2EDD-F8DAB6A759FC}"/>
          </ac:spMkLst>
        </pc:spChg>
        <pc:picChg chg="add mod">
          <ac:chgData name="Felix Freter" userId="31fb9605393e79cd" providerId="LiveId" clId="{42CBECDB-49FA-44E2-B180-4F52FC29FA98}" dt="2023-06-26T16:12:03.899" v="15" actId="962"/>
          <ac:picMkLst>
            <pc:docMk/>
            <pc:sldMk cId="3455594370" sldId="266"/>
            <ac:picMk id="7" creationId="{9BB6AFFE-2688-B3FC-A207-D4A1EC0DED03}"/>
          </ac:picMkLst>
        </pc:picChg>
        <pc:picChg chg="del">
          <ac:chgData name="Felix Freter" userId="31fb9605393e79cd" providerId="LiveId" clId="{42CBECDB-49FA-44E2-B180-4F52FC29FA98}" dt="2023-06-26T16:11:52.238" v="12" actId="478"/>
          <ac:picMkLst>
            <pc:docMk/>
            <pc:sldMk cId="3455594370" sldId="266"/>
            <ac:picMk id="8" creationId="{E52AB009-C735-5AA1-E0AD-56C1624621A7}"/>
          </ac:picMkLst>
        </pc:picChg>
      </pc:sldChg>
      <pc:sldChg chg="addSp delSp modSp mod">
        <pc:chgData name="Felix Freter" userId="31fb9605393e79cd" providerId="LiveId" clId="{42CBECDB-49FA-44E2-B180-4F52FC29FA98}" dt="2023-06-26T16:12:49.451" v="24" actId="962"/>
        <pc:sldMkLst>
          <pc:docMk/>
          <pc:sldMk cId="2810341680" sldId="267"/>
        </pc:sldMkLst>
        <pc:spChg chg="add del mod">
          <ac:chgData name="Felix Freter" userId="31fb9605393e79cd" providerId="LiveId" clId="{42CBECDB-49FA-44E2-B180-4F52FC29FA98}" dt="2023-06-26T16:12:48.770" v="22" actId="931"/>
          <ac:spMkLst>
            <pc:docMk/>
            <pc:sldMk cId="2810341680" sldId="267"/>
            <ac:spMk id="5" creationId="{53783C25-ECBF-EC67-ED03-636568FB6407}"/>
          </ac:spMkLst>
        </pc:spChg>
        <pc:picChg chg="add mod">
          <ac:chgData name="Felix Freter" userId="31fb9605393e79cd" providerId="LiveId" clId="{42CBECDB-49FA-44E2-B180-4F52FC29FA98}" dt="2023-06-26T16:12:49.451" v="24" actId="962"/>
          <ac:picMkLst>
            <pc:docMk/>
            <pc:sldMk cId="2810341680" sldId="267"/>
            <ac:picMk id="7" creationId="{617AE65A-7B88-F548-EA09-25602CB93FAD}"/>
          </ac:picMkLst>
        </pc:picChg>
        <pc:picChg chg="del">
          <ac:chgData name="Felix Freter" userId="31fb9605393e79cd" providerId="LiveId" clId="{42CBECDB-49FA-44E2-B180-4F52FC29FA98}" dt="2023-06-26T16:12:37.512" v="21" actId="478"/>
          <ac:picMkLst>
            <pc:docMk/>
            <pc:sldMk cId="2810341680" sldId="267"/>
            <ac:picMk id="8" creationId="{CC8AC64E-D0CB-F1C7-3B23-DCE3D79568DC}"/>
          </ac:picMkLst>
        </pc:picChg>
      </pc:sldChg>
      <pc:sldChg chg="addSp delSp modSp mod">
        <pc:chgData name="Felix Freter" userId="31fb9605393e79cd" providerId="LiveId" clId="{42CBECDB-49FA-44E2-B180-4F52FC29FA98}" dt="2023-06-26T16:13:00.471" v="28" actId="962"/>
        <pc:sldMkLst>
          <pc:docMk/>
          <pc:sldMk cId="682647253" sldId="268"/>
        </pc:sldMkLst>
        <pc:spChg chg="add del mod">
          <ac:chgData name="Felix Freter" userId="31fb9605393e79cd" providerId="LiveId" clId="{42CBECDB-49FA-44E2-B180-4F52FC29FA98}" dt="2023-06-26T16:12:59.770" v="26" actId="931"/>
          <ac:spMkLst>
            <pc:docMk/>
            <pc:sldMk cId="682647253" sldId="268"/>
            <ac:spMk id="5" creationId="{1CD676D5-327F-E52E-CA70-76F93B07F2C1}"/>
          </ac:spMkLst>
        </pc:spChg>
        <pc:picChg chg="del">
          <ac:chgData name="Felix Freter" userId="31fb9605393e79cd" providerId="LiveId" clId="{42CBECDB-49FA-44E2-B180-4F52FC29FA98}" dt="2023-06-26T16:12:51.859" v="25" actId="478"/>
          <ac:picMkLst>
            <pc:docMk/>
            <pc:sldMk cId="682647253" sldId="268"/>
            <ac:picMk id="7" creationId="{73F23A7A-E727-C52F-46F7-8CE2EC8BA3A4}"/>
          </ac:picMkLst>
        </pc:picChg>
        <pc:picChg chg="add mod">
          <ac:chgData name="Felix Freter" userId="31fb9605393e79cd" providerId="LiveId" clId="{42CBECDB-49FA-44E2-B180-4F52FC29FA98}" dt="2023-06-26T16:13:00.471" v="28" actId="962"/>
          <ac:picMkLst>
            <pc:docMk/>
            <pc:sldMk cId="682647253" sldId="268"/>
            <ac:picMk id="8" creationId="{76AA2612-5F7E-A549-435C-D537D8CA3E69}"/>
          </ac:picMkLst>
        </pc:picChg>
      </pc:sldChg>
      <pc:sldChg chg="addSp delSp modSp mod">
        <pc:chgData name="Felix Freter" userId="31fb9605393e79cd" providerId="LiveId" clId="{42CBECDB-49FA-44E2-B180-4F52FC29FA98}" dt="2023-06-26T16:13:12.317" v="32" actId="962"/>
        <pc:sldMkLst>
          <pc:docMk/>
          <pc:sldMk cId="1346605594" sldId="269"/>
        </pc:sldMkLst>
        <pc:spChg chg="add del mod">
          <ac:chgData name="Felix Freter" userId="31fb9605393e79cd" providerId="LiveId" clId="{42CBECDB-49FA-44E2-B180-4F52FC29FA98}" dt="2023-06-26T16:13:11.425" v="30" actId="931"/>
          <ac:spMkLst>
            <pc:docMk/>
            <pc:sldMk cId="1346605594" sldId="269"/>
            <ac:spMk id="5" creationId="{F09E2093-0E09-C16F-8DF1-EAE06A047C62}"/>
          </ac:spMkLst>
        </pc:spChg>
        <pc:picChg chg="add mod">
          <ac:chgData name="Felix Freter" userId="31fb9605393e79cd" providerId="LiveId" clId="{42CBECDB-49FA-44E2-B180-4F52FC29FA98}" dt="2023-06-26T16:13:12.317" v="32" actId="962"/>
          <ac:picMkLst>
            <pc:docMk/>
            <pc:sldMk cId="1346605594" sldId="269"/>
            <ac:picMk id="7" creationId="{ACE57C47-B109-53A6-DACF-1C71FBA7E803}"/>
          </ac:picMkLst>
        </pc:picChg>
        <pc:picChg chg="del">
          <ac:chgData name="Felix Freter" userId="31fb9605393e79cd" providerId="LiveId" clId="{42CBECDB-49FA-44E2-B180-4F52FC29FA98}" dt="2023-06-26T16:13:04.055" v="29" actId="478"/>
          <ac:picMkLst>
            <pc:docMk/>
            <pc:sldMk cId="1346605594" sldId="269"/>
            <ac:picMk id="8" creationId="{68784FFD-4622-7FE8-85BC-E5817609F119}"/>
          </ac:picMkLst>
        </pc:picChg>
      </pc:sldChg>
      <pc:sldChg chg="addSp delSp modSp mod">
        <pc:chgData name="Felix Freter" userId="31fb9605393e79cd" providerId="LiveId" clId="{42CBECDB-49FA-44E2-B180-4F52FC29FA98}" dt="2023-06-26T16:14:23.556" v="44" actId="14100"/>
        <pc:sldMkLst>
          <pc:docMk/>
          <pc:sldMk cId="439844571" sldId="271"/>
        </pc:sldMkLst>
        <pc:spChg chg="add del mod">
          <ac:chgData name="Felix Freter" userId="31fb9605393e79cd" providerId="LiveId" clId="{42CBECDB-49FA-44E2-B180-4F52FC29FA98}" dt="2023-06-26T16:14:00.708" v="39" actId="931"/>
          <ac:spMkLst>
            <pc:docMk/>
            <pc:sldMk cId="439844571" sldId="271"/>
            <ac:spMk id="5" creationId="{17F0CAEB-C56E-72E0-736A-47853523DE2B}"/>
          </ac:spMkLst>
        </pc:spChg>
        <pc:picChg chg="del">
          <ac:chgData name="Felix Freter" userId="31fb9605393e79cd" providerId="LiveId" clId="{42CBECDB-49FA-44E2-B180-4F52FC29FA98}" dt="2023-06-26T16:13:49.581" v="38" actId="478"/>
          <ac:picMkLst>
            <pc:docMk/>
            <pc:sldMk cId="439844571" sldId="271"/>
            <ac:picMk id="7" creationId="{3F26488D-97F1-41F4-FAE8-00CD0AAF07FD}"/>
          </ac:picMkLst>
        </pc:picChg>
        <pc:picChg chg="add mod ord">
          <ac:chgData name="Felix Freter" userId="31fb9605393e79cd" providerId="LiveId" clId="{42CBECDB-49FA-44E2-B180-4F52FC29FA98}" dt="2023-06-26T16:14:05.562" v="42" actId="167"/>
          <ac:picMkLst>
            <pc:docMk/>
            <pc:sldMk cId="439844571" sldId="271"/>
            <ac:picMk id="8" creationId="{C282358B-6D4A-4712-0FCF-A2BBE28C4701}"/>
          </ac:picMkLst>
        </pc:picChg>
        <pc:cxnChg chg="mod">
          <ac:chgData name="Felix Freter" userId="31fb9605393e79cd" providerId="LiveId" clId="{42CBECDB-49FA-44E2-B180-4F52FC29FA98}" dt="2023-06-26T16:14:23.556" v="44" actId="14100"/>
          <ac:cxnSpMkLst>
            <pc:docMk/>
            <pc:sldMk cId="439844571" sldId="271"/>
            <ac:cxnSpMk id="10" creationId="{014232C5-9F78-CCF8-71B8-4B5CC21FC008}"/>
          </ac:cxnSpMkLst>
        </pc:cxnChg>
      </pc:sldChg>
      <pc:sldChg chg="addSp delSp modSp mod">
        <pc:chgData name="Felix Freter" userId="31fb9605393e79cd" providerId="LiveId" clId="{42CBECDB-49FA-44E2-B180-4F52FC29FA98}" dt="2023-06-26T16:21:15.039" v="279" actId="20577"/>
        <pc:sldMkLst>
          <pc:docMk/>
          <pc:sldMk cId="371903442" sldId="273"/>
        </pc:sldMkLst>
        <pc:spChg chg="mod">
          <ac:chgData name="Felix Freter" userId="31fb9605393e79cd" providerId="LiveId" clId="{42CBECDB-49FA-44E2-B180-4F52FC29FA98}" dt="2023-06-26T16:19:01.093" v="139" actId="21"/>
          <ac:spMkLst>
            <pc:docMk/>
            <pc:sldMk cId="371903442" sldId="273"/>
            <ac:spMk id="2" creationId="{ED102ABE-DE00-AF06-8DD1-BF5FC9FDCD97}"/>
          </ac:spMkLst>
        </pc:spChg>
        <pc:spChg chg="mod">
          <ac:chgData name="Felix Freter" userId="31fb9605393e79cd" providerId="LiveId" clId="{42CBECDB-49FA-44E2-B180-4F52FC29FA98}" dt="2023-06-26T16:21:15.039" v="279" actId="20577"/>
          <ac:spMkLst>
            <pc:docMk/>
            <pc:sldMk cId="371903442" sldId="273"/>
            <ac:spMk id="18" creationId="{E600D737-DD08-DD7F-D9A1-5C485BA834A2}"/>
          </ac:spMkLst>
        </pc:spChg>
        <pc:spChg chg="mod">
          <ac:chgData name="Felix Freter" userId="31fb9605393e79cd" providerId="LiveId" clId="{42CBECDB-49FA-44E2-B180-4F52FC29FA98}" dt="2023-06-26T16:20:28.661" v="215" actId="20577"/>
          <ac:spMkLst>
            <pc:docMk/>
            <pc:sldMk cId="371903442" sldId="273"/>
            <ac:spMk id="19" creationId="{38292452-9885-4F55-9FFB-3E701BE6D609}"/>
          </ac:spMkLst>
        </pc:spChg>
        <pc:spChg chg="mod">
          <ac:chgData name="Felix Freter" userId="31fb9605393e79cd" providerId="LiveId" clId="{42CBECDB-49FA-44E2-B180-4F52FC29FA98}" dt="2023-06-26T16:20:32.119" v="216" actId="20577"/>
          <ac:spMkLst>
            <pc:docMk/>
            <pc:sldMk cId="371903442" sldId="273"/>
            <ac:spMk id="20" creationId="{7F461422-3E80-F143-E2EE-6707BC0AE6C4}"/>
          </ac:spMkLst>
        </pc:spChg>
        <pc:spChg chg="ord">
          <ac:chgData name="Felix Freter" userId="31fb9605393e79cd" providerId="LiveId" clId="{42CBECDB-49FA-44E2-B180-4F52FC29FA98}" dt="2023-06-26T16:15:41.003" v="59" actId="167"/>
          <ac:spMkLst>
            <pc:docMk/>
            <pc:sldMk cId="371903442" sldId="273"/>
            <ac:spMk id="21" creationId="{571B5556-DBB4-8107-3FF6-A9CA224D8A98}"/>
          </ac:spMkLst>
        </pc:spChg>
        <pc:picChg chg="add del mod ord modCrop">
          <ac:chgData name="Felix Freter" userId="31fb9605393e79cd" providerId="LiveId" clId="{42CBECDB-49FA-44E2-B180-4F52FC29FA98}" dt="2023-06-26T16:19:20.438" v="143" actId="478"/>
          <ac:picMkLst>
            <pc:docMk/>
            <pc:sldMk cId="371903442" sldId="273"/>
            <ac:picMk id="4" creationId="{C605F6E9-5BE8-DBBC-8021-E2FE48B89CC9}"/>
          </ac:picMkLst>
        </pc:picChg>
        <pc:picChg chg="add del mod modCrop">
          <ac:chgData name="Felix Freter" userId="31fb9605393e79cd" providerId="LiveId" clId="{42CBECDB-49FA-44E2-B180-4F52FC29FA98}" dt="2023-06-26T16:19:28.302" v="145" actId="21"/>
          <ac:picMkLst>
            <pc:docMk/>
            <pc:sldMk cId="371903442" sldId="273"/>
            <ac:picMk id="6" creationId="{12100EBC-8C84-45EF-86AE-DA7466EBA7A7}"/>
          </ac:picMkLst>
        </pc:picChg>
        <pc:picChg chg="add mod modCrop">
          <ac:chgData name="Felix Freter" userId="31fb9605393e79cd" providerId="LiveId" clId="{42CBECDB-49FA-44E2-B180-4F52FC29FA98}" dt="2023-06-26T16:20:51.614" v="220" actId="554"/>
          <ac:picMkLst>
            <pc:docMk/>
            <pc:sldMk cId="371903442" sldId="273"/>
            <ac:picMk id="8" creationId="{A5A07B5C-A0AE-44FC-606C-D74C8F588D4B}"/>
          </ac:picMkLst>
        </pc:picChg>
        <pc:picChg chg="add mod">
          <ac:chgData name="Felix Freter" userId="31fb9605393e79cd" providerId="LiveId" clId="{42CBECDB-49FA-44E2-B180-4F52FC29FA98}" dt="2023-06-26T16:20:51.614" v="220" actId="554"/>
          <ac:picMkLst>
            <pc:docMk/>
            <pc:sldMk cId="371903442" sldId="273"/>
            <ac:picMk id="9" creationId="{0350C4C6-56E2-B05B-27E4-7D0460AB2528}"/>
          </ac:picMkLst>
        </pc:picChg>
        <pc:picChg chg="add mod">
          <ac:chgData name="Felix Freter" userId="31fb9605393e79cd" providerId="LiveId" clId="{42CBECDB-49FA-44E2-B180-4F52FC29FA98}" dt="2023-06-26T16:20:51.614" v="220" actId="554"/>
          <ac:picMkLst>
            <pc:docMk/>
            <pc:sldMk cId="371903442" sldId="273"/>
            <ac:picMk id="10" creationId="{2E30903F-D9EC-6152-52E8-2AEA6319C9D2}"/>
          </ac:picMkLst>
        </pc:picChg>
        <pc:picChg chg="add del">
          <ac:chgData name="Felix Freter" userId="31fb9605393e79cd" providerId="LiveId" clId="{42CBECDB-49FA-44E2-B180-4F52FC29FA98}" dt="2023-06-26T16:15:32.296" v="58" actId="478"/>
          <ac:picMkLst>
            <pc:docMk/>
            <pc:sldMk cId="371903442" sldId="273"/>
            <ac:picMk id="25" creationId="{E5B5A4F8-E75E-DDD0-0502-AC2141E8CDD6}"/>
          </ac:picMkLst>
        </pc:picChg>
        <pc:picChg chg="add del">
          <ac:chgData name="Felix Freter" userId="31fb9605393e79cd" providerId="LiveId" clId="{42CBECDB-49FA-44E2-B180-4F52FC29FA98}" dt="2023-06-26T16:16:12.884" v="65" actId="478"/>
          <ac:picMkLst>
            <pc:docMk/>
            <pc:sldMk cId="371903442" sldId="273"/>
            <ac:picMk id="27" creationId="{290B273B-58C2-75B1-E543-F71F3333DFD5}"/>
          </ac:picMkLst>
        </pc:picChg>
        <pc:picChg chg="add del">
          <ac:chgData name="Felix Freter" userId="31fb9605393e79cd" providerId="LiveId" clId="{42CBECDB-49FA-44E2-B180-4F52FC29FA98}" dt="2023-06-26T16:17:20.123" v="74" actId="478"/>
          <ac:picMkLst>
            <pc:docMk/>
            <pc:sldMk cId="371903442" sldId="273"/>
            <ac:picMk id="29" creationId="{2D0D0294-44F5-C24E-48DA-CEC1626B6C19}"/>
          </ac:picMkLst>
        </pc:picChg>
      </pc:sldChg>
      <pc:sldChg chg="modSp mod">
        <pc:chgData name="Felix Freter" userId="31fb9605393e79cd" providerId="LiveId" clId="{42CBECDB-49FA-44E2-B180-4F52FC29FA98}" dt="2023-06-26T16:19:37.982" v="150" actId="21"/>
        <pc:sldMkLst>
          <pc:docMk/>
          <pc:sldMk cId="2034152959" sldId="274"/>
        </pc:sldMkLst>
        <pc:spChg chg="mod">
          <ac:chgData name="Felix Freter" userId="31fb9605393e79cd" providerId="LiveId" clId="{42CBECDB-49FA-44E2-B180-4F52FC29FA98}" dt="2023-06-26T16:19:37.982" v="150" actId="21"/>
          <ac:spMkLst>
            <pc:docMk/>
            <pc:sldMk cId="2034152959" sldId="274"/>
            <ac:spMk id="4" creationId="{77D47E34-002C-D043-6022-0870DF47C4DF}"/>
          </ac:spMkLst>
        </pc:spChg>
      </pc:sldChg>
      <pc:sldChg chg="addSp delSp modSp mod modClrScheme chgLayout">
        <pc:chgData name="Felix Freter" userId="31fb9605393e79cd" providerId="LiveId" clId="{42CBECDB-49FA-44E2-B180-4F52FC29FA98}" dt="2023-06-26T16:21:46.944" v="290"/>
        <pc:sldMkLst>
          <pc:docMk/>
          <pc:sldMk cId="1768358898" sldId="275"/>
        </pc:sldMkLst>
        <pc:spChg chg="del">
          <ac:chgData name="Felix Freter" userId="31fb9605393e79cd" providerId="LiveId" clId="{42CBECDB-49FA-44E2-B180-4F52FC29FA98}" dt="2023-06-26T16:21:27.472" v="280" actId="478"/>
          <ac:spMkLst>
            <pc:docMk/>
            <pc:sldMk cId="1768358898" sldId="275"/>
            <ac:spMk id="2" creationId="{BCD25C1F-11BC-56F1-DD9B-62381F4DCC3D}"/>
          </ac:spMkLst>
        </pc:spChg>
        <pc:spChg chg="add del mod">
          <ac:chgData name="Felix Freter" userId="31fb9605393e79cd" providerId="LiveId" clId="{42CBECDB-49FA-44E2-B180-4F52FC29FA98}" dt="2023-06-26T16:21:30.425" v="282" actId="478"/>
          <ac:spMkLst>
            <pc:docMk/>
            <pc:sldMk cId="1768358898" sldId="275"/>
            <ac:spMk id="7" creationId="{D2FEEDFB-F247-F34E-2818-0EF9A2CE40AA}"/>
          </ac:spMkLst>
        </pc:spChg>
        <pc:spChg chg="add del mod ord">
          <ac:chgData name="Felix Freter" userId="31fb9605393e79cd" providerId="LiveId" clId="{42CBECDB-49FA-44E2-B180-4F52FC29FA98}" dt="2023-06-26T16:21:44.018" v="288"/>
          <ac:spMkLst>
            <pc:docMk/>
            <pc:sldMk cId="1768358898" sldId="275"/>
            <ac:spMk id="8" creationId="{D3C30E87-89B8-E220-68B7-E97134F9307D}"/>
          </ac:spMkLst>
        </pc:spChg>
        <pc:spChg chg="add del mod ord">
          <ac:chgData name="Felix Freter" userId="31fb9605393e79cd" providerId="LiveId" clId="{42CBECDB-49FA-44E2-B180-4F52FC29FA98}" dt="2023-06-26T16:21:46.944" v="290"/>
          <ac:spMkLst>
            <pc:docMk/>
            <pc:sldMk cId="1768358898" sldId="275"/>
            <ac:spMk id="9" creationId="{05F58C40-D451-A458-1157-B3D5CF816F0D}"/>
          </ac:spMkLst>
        </pc:spChg>
        <pc:spChg chg="mod ord">
          <ac:chgData name="Felix Freter" userId="31fb9605393e79cd" providerId="LiveId" clId="{42CBECDB-49FA-44E2-B180-4F52FC29FA98}" dt="2023-06-26T16:21:39.623" v="285" actId="700"/>
          <ac:spMkLst>
            <pc:docMk/>
            <pc:sldMk cId="1768358898" sldId="275"/>
            <ac:spMk id="17" creationId="{19D17B1F-446F-1E6D-F0B5-B556AFC8130E}"/>
          </ac:spMkLst>
        </pc:spChg>
        <pc:spChg chg="mod ord">
          <ac:chgData name="Felix Freter" userId="31fb9605393e79cd" providerId="LiveId" clId="{42CBECDB-49FA-44E2-B180-4F52FC29FA98}" dt="2023-06-26T16:21:39.623" v="285" actId="700"/>
          <ac:spMkLst>
            <pc:docMk/>
            <pc:sldMk cId="1768358898" sldId="275"/>
            <ac:spMk id="18" creationId="{E600D737-DD08-DD7F-D9A1-5C485BA834A2}"/>
          </ac:spMkLst>
        </pc:spChg>
        <pc:spChg chg="mod ord">
          <ac:chgData name="Felix Freter" userId="31fb9605393e79cd" providerId="LiveId" clId="{42CBECDB-49FA-44E2-B180-4F52FC29FA98}" dt="2023-06-26T16:21:39.623" v="285" actId="700"/>
          <ac:spMkLst>
            <pc:docMk/>
            <pc:sldMk cId="1768358898" sldId="275"/>
            <ac:spMk id="19" creationId="{38292452-9885-4F55-9FFB-3E701BE6D609}"/>
          </ac:spMkLst>
        </pc:spChg>
        <pc:spChg chg="del">
          <ac:chgData name="Felix Freter" userId="31fb9605393e79cd" providerId="LiveId" clId="{42CBECDB-49FA-44E2-B180-4F52FC29FA98}" dt="2023-06-26T16:21:28.699" v="281" actId="478"/>
          <ac:spMkLst>
            <pc:docMk/>
            <pc:sldMk cId="1768358898" sldId="275"/>
            <ac:spMk id="20" creationId="{7F461422-3E80-F143-E2EE-6707BC0AE6C4}"/>
          </ac:spMkLst>
        </pc:spChg>
        <pc:picChg chg="del">
          <ac:chgData name="Felix Freter" userId="31fb9605393e79cd" providerId="LiveId" clId="{42CBECDB-49FA-44E2-B180-4F52FC29FA98}" dt="2023-06-26T16:20:35.180" v="217" actId="21"/>
          <ac:picMkLst>
            <pc:docMk/>
            <pc:sldMk cId="1768358898" sldId="275"/>
            <ac:picMk id="3" creationId="{B8BED86D-EA19-E185-AD3A-552E17E9F840}"/>
          </ac:picMkLst>
        </pc:picChg>
        <pc:picChg chg="del mod">
          <ac:chgData name="Felix Freter" userId="31fb9605393e79cd" providerId="LiveId" clId="{42CBECDB-49FA-44E2-B180-4F52FC29FA98}" dt="2023-06-26T16:21:42.837" v="287" actId="21"/>
          <ac:picMkLst>
            <pc:docMk/>
            <pc:sldMk cId="1768358898" sldId="275"/>
            <ac:picMk id="4" creationId="{5E90C24C-37EC-8BDD-048E-4615B40CA9F8}"/>
          </ac:picMkLst>
        </pc:picChg>
        <pc:picChg chg="del">
          <ac:chgData name="Felix Freter" userId="31fb9605393e79cd" providerId="LiveId" clId="{42CBECDB-49FA-44E2-B180-4F52FC29FA98}" dt="2023-06-26T16:21:45.655" v="289" actId="21"/>
          <ac:picMkLst>
            <pc:docMk/>
            <pc:sldMk cId="1768358898" sldId="275"/>
            <ac:picMk id="6" creationId="{F3218D2C-9D35-DFB7-C117-40DD1243BD5C}"/>
          </ac:picMkLst>
        </pc:picChg>
        <pc:picChg chg="del">
          <ac:chgData name="Felix Freter" userId="31fb9605393e79cd" providerId="LiveId" clId="{42CBECDB-49FA-44E2-B180-4F52FC29FA98}" dt="2023-06-26T16:20:02.138" v="165" actId="21"/>
          <ac:picMkLst>
            <pc:docMk/>
            <pc:sldMk cId="1768358898" sldId="275"/>
            <ac:picMk id="10" creationId="{8FD0C158-E68D-13D6-85E4-93BBC00E2309}"/>
          </ac:picMkLst>
        </pc:picChg>
        <pc:picChg chg="add mod">
          <ac:chgData name="Felix Freter" userId="31fb9605393e79cd" providerId="LiveId" clId="{42CBECDB-49FA-44E2-B180-4F52FC29FA98}" dt="2023-06-26T16:21:44.018" v="288"/>
          <ac:picMkLst>
            <pc:docMk/>
            <pc:sldMk cId="1768358898" sldId="275"/>
            <ac:picMk id="11" creationId="{F3DCBFA2-74EA-D9AD-6A20-19AE71D181EA}"/>
          </ac:picMkLst>
        </pc:picChg>
        <pc:picChg chg="add mod">
          <ac:chgData name="Felix Freter" userId="31fb9605393e79cd" providerId="LiveId" clId="{42CBECDB-49FA-44E2-B180-4F52FC29FA98}" dt="2023-06-26T16:21:46.944" v="290"/>
          <ac:picMkLst>
            <pc:docMk/>
            <pc:sldMk cId="1768358898" sldId="275"/>
            <ac:picMk id="12" creationId="{9BB45B26-2F36-0C85-B993-11FE7637BCA9}"/>
          </ac:picMkLst>
        </pc:picChg>
      </pc:sldChg>
      <pc:sldChg chg="addSp delSp modSp mod">
        <pc:chgData name="Felix Freter" userId="31fb9605393e79cd" providerId="LiveId" clId="{42CBECDB-49FA-44E2-B180-4F52FC29FA98}" dt="2023-06-26T16:34:08.760" v="565" actId="27636"/>
        <pc:sldMkLst>
          <pc:docMk/>
          <pc:sldMk cId="3625387333" sldId="278"/>
        </pc:sldMkLst>
        <pc:spChg chg="add mod">
          <ac:chgData name="Felix Freter" userId="31fb9605393e79cd" providerId="LiveId" clId="{42CBECDB-49FA-44E2-B180-4F52FC29FA98}" dt="2023-06-26T16:29:19.479" v="311" actId="14100"/>
          <ac:spMkLst>
            <pc:docMk/>
            <pc:sldMk cId="3625387333" sldId="278"/>
            <ac:spMk id="3" creationId="{2BA7E09E-32E3-6D6C-FD95-B7BA71700B7D}"/>
          </ac:spMkLst>
        </pc:spChg>
        <pc:spChg chg="mod">
          <ac:chgData name="Felix Freter" userId="31fb9605393e79cd" providerId="LiveId" clId="{42CBECDB-49FA-44E2-B180-4F52FC29FA98}" dt="2023-06-26T16:34:08.760" v="565" actId="27636"/>
          <ac:spMkLst>
            <pc:docMk/>
            <pc:sldMk cId="3625387333" sldId="278"/>
            <ac:spMk id="4" creationId="{8AEF1D41-87E0-27B8-BDEE-75D2C112AABC}"/>
          </ac:spMkLst>
        </pc:spChg>
        <pc:spChg chg="add del mod">
          <ac:chgData name="Felix Freter" userId="31fb9605393e79cd" providerId="LiveId" clId="{42CBECDB-49FA-44E2-B180-4F52FC29FA98}" dt="2023-06-26T16:29:11.495" v="307" actId="931"/>
          <ac:spMkLst>
            <pc:docMk/>
            <pc:sldMk cId="3625387333" sldId="278"/>
            <ac:spMk id="6" creationId="{2C3AB396-6A72-D10A-59D1-9402491AEA31}"/>
          </ac:spMkLst>
        </pc:spChg>
        <pc:spChg chg="mod">
          <ac:chgData name="Felix Freter" userId="31fb9605393e79cd" providerId="LiveId" clId="{42CBECDB-49FA-44E2-B180-4F52FC29FA98}" dt="2023-06-26T16:26:00.311" v="302" actId="14100"/>
          <ac:spMkLst>
            <pc:docMk/>
            <pc:sldMk cId="3625387333" sldId="278"/>
            <ac:spMk id="9" creationId="{7E8F51A4-389A-AB5A-161B-D375024B99F1}"/>
          </ac:spMkLst>
        </pc:spChg>
        <pc:spChg chg="mod">
          <ac:chgData name="Felix Freter" userId="31fb9605393e79cd" providerId="LiveId" clId="{42CBECDB-49FA-44E2-B180-4F52FC29FA98}" dt="2023-06-26T16:26:12.664" v="304" actId="14100"/>
          <ac:spMkLst>
            <pc:docMk/>
            <pc:sldMk cId="3625387333" sldId="278"/>
            <ac:spMk id="10" creationId="{71A2346B-BF67-7814-F0C1-0047E48A5452}"/>
          </ac:spMkLst>
        </pc:spChg>
        <pc:spChg chg="mod">
          <ac:chgData name="Felix Freter" userId="31fb9605393e79cd" providerId="LiveId" clId="{42CBECDB-49FA-44E2-B180-4F52FC29FA98}" dt="2023-06-26T16:25:51.529" v="300" actId="14100"/>
          <ac:spMkLst>
            <pc:docMk/>
            <pc:sldMk cId="3625387333" sldId="278"/>
            <ac:spMk id="11" creationId="{CDDDD65C-40DB-A4B0-91E1-B0E0BD85E66E}"/>
          </ac:spMkLst>
        </pc:spChg>
        <pc:spChg chg="del">
          <ac:chgData name="Felix Freter" userId="31fb9605393e79cd" providerId="LiveId" clId="{42CBECDB-49FA-44E2-B180-4F52FC29FA98}" dt="2023-06-26T16:28:19.143" v="305" actId="478"/>
          <ac:spMkLst>
            <pc:docMk/>
            <pc:sldMk cId="3625387333" sldId="278"/>
            <ac:spMk id="12" creationId="{86A23A64-698F-8DAE-4345-8B7CD53C6E82}"/>
          </ac:spMkLst>
        </pc:spChg>
        <pc:spChg chg="add mod">
          <ac:chgData name="Felix Freter" userId="31fb9605393e79cd" providerId="LiveId" clId="{42CBECDB-49FA-44E2-B180-4F52FC29FA98}" dt="2023-06-26T16:30:43.010" v="414" actId="1036"/>
          <ac:spMkLst>
            <pc:docMk/>
            <pc:sldMk cId="3625387333" sldId="278"/>
            <ac:spMk id="14" creationId="{CCA0F102-099F-1DB2-7CC6-A9A0220EC935}"/>
          </ac:spMkLst>
        </pc:spChg>
        <pc:picChg chg="del">
          <ac:chgData name="Felix Freter" userId="31fb9605393e79cd" providerId="LiveId" clId="{42CBECDB-49FA-44E2-B180-4F52FC29FA98}" dt="2023-06-26T16:28:54.349" v="306" actId="478"/>
          <ac:picMkLst>
            <pc:docMk/>
            <pc:sldMk cId="3625387333" sldId="278"/>
            <ac:picMk id="8" creationId="{678B3A53-3719-BB26-ECBD-75E89D0452AF}"/>
          </ac:picMkLst>
        </pc:picChg>
        <pc:picChg chg="add mod ord">
          <ac:chgData name="Felix Freter" userId="31fb9605393e79cd" providerId="LiveId" clId="{42CBECDB-49FA-44E2-B180-4F52FC29FA98}" dt="2023-06-26T16:29:14.799" v="310" actId="167"/>
          <ac:picMkLst>
            <pc:docMk/>
            <pc:sldMk cId="3625387333" sldId="278"/>
            <ac:picMk id="13" creationId="{B3063733-7A20-8D84-B0CD-B7D3EE757460}"/>
          </ac:picMkLst>
        </pc:picChg>
      </pc:sldChg>
      <pc:sldChg chg="addSp delSp modSp mod">
        <pc:chgData name="Felix Freter" userId="31fb9605393e79cd" providerId="LiveId" clId="{42CBECDB-49FA-44E2-B180-4F52FC29FA98}" dt="2023-06-26T16:48:59.830" v="1148" actId="20577"/>
        <pc:sldMkLst>
          <pc:docMk/>
          <pc:sldMk cId="534746438" sldId="280"/>
        </pc:sldMkLst>
        <pc:spChg chg="mod">
          <ac:chgData name="Felix Freter" userId="31fb9605393e79cd" providerId="LiveId" clId="{42CBECDB-49FA-44E2-B180-4F52FC29FA98}" dt="2023-06-26T16:48:59.830" v="1148" actId="20577"/>
          <ac:spMkLst>
            <pc:docMk/>
            <pc:sldMk cId="534746438" sldId="280"/>
            <ac:spMk id="4" creationId="{8AEF1D41-87E0-27B8-BDEE-75D2C112AABC}"/>
          </ac:spMkLst>
        </pc:spChg>
        <pc:spChg chg="add del mod">
          <ac:chgData name="Felix Freter" userId="31fb9605393e79cd" providerId="LiveId" clId="{42CBECDB-49FA-44E2-B180-4F52FC29FA98}" dt="2023-06-26T16:32:00.178" v="494" actId="931"/>
          <ac:spMkLst>
            <pc:docMk/>
            <pc:sldMk cId="534746438" sldId="280"/>
            <ac:spMk id="5" creationId="{760223C5-5BEE-9B7E-6FB9-B2E0BEA8F4AB}"/>
          </ac:spMkLst>
        </pc:spChg>
        <pc:picChg chg="del">
          <ac:chgData name="Felix Freter" userId="31fb9605393e79cd" providerId="LiveId" clId="{42CBECDB-49FA-44E2-B180-4F52FC29FA98}" dt="2023-06-26T16:31:46.869" v="493" actId="478"/>
          <ac:picMkLst>
            <pc:docMk/>
            <pc:sldMk cId="534746438" sldId="280"/>
            <ac:picMk id="7" creationId="{C97CD19E-E6B8-F496-ED35-938F603E193C}"/>
          </ac:picMkLst>
        </pc:picChg>
        <pc:picChg chg="add mod">
          <ac:chgData name="Felix Freter" userId="31fb9605393e79cd" providerId="LiveId" clId="{42CBECDB-49FA-44E2-B180-4F52FC29FA98}" dt="2023-06-26T16:32:01.559" v="496" actId="962"/>
          <ac:picMkLst>
            <pc:docMk/>
            <pc:sldMk cId="534746438" sldId="280"/>
            <ac:picMk id="8" creationId="{D2BB49F5-EB55-7C98-2D3C-F04A70FFE6F1}"/>
          </ac:picMkLst>
        </pc:picChg>
      </pc:sldChg>
      <pc:sldChg chg="addSp delSp modSp mod">
        <pc:chgData name="Felix Freter" userId="31fb9605393e79cd" providerId="LiveId" clId="{42CBECDB-49FA-44E2-B180-4F52FC29FA98}" dt="2023-06-26T16:44:58.049" v="950" actId="403"/>
        <pc:sldMkLst>
          <pc:docMk/>
          <pc:sldMk cId="1842480360" sldId="281"/>
        </pc:sldMkLst>
        <pc:spChg chg="mod">
          <ac:chgData name="Felix Freter" userId="31fb9605393e79cd" providerId="LiveId" clId="{42CBECDB-49FA-44E2-B180-4F52FC29FA98}" dt="2023-06-26T16:44:58.049" v="950" actId="403"/>
          <ac:spMkLst>
            <pc:docMk/>
            <pc:sldMk cId="1842480360" sldId="281"/>
            <ac:spMk id="4" creationId="{8AEF1D41-87E0-27B8-BDEE-75D2C112AABC}"/>
          </ac:spMkLst>
        </pc:spChg>
        <pc:spChg chg="add del mod">
          <ac:chgData name="Felix Freter" userId="31fb9605393e79cd" providerId="LiveId" clId="{42CBECDB-49FA-44E2-B180-4F52FC29FA98}" dt="2023-06-26T16:36:36.215" v="625" actId="931"/>
          <ac:spMkLst>
            <pc:docMk/>
            <pc:sldMk cId="1842480360" sldId="281"/>
            <ac:spMk id="5" creationId="{584C570C-E9AE-C4E6-0DBF-D210507ED794}"/>
          </ac:spMkLst>
        </pc:spChg>
        <pc:picChg chg="add mod">
          <ac:chgData name="Felix Freter" userId="31fb9605393e79cd" providerId="LiveId" clId="{42CBECDB-49FA-44E2-B180-4F52FC29FA98}" dt="2023-06-26T16:36:37.280" v="627" actId="962"/>
          <ac:picMkLst>
            <pc:docMk/>
            <pc:sldMk cId="1842480360" sldId="281"/>
            <ac:picMk id="7" creationId="{385EBAF1-8B7D-3E03-BD44-A7338F343A16}"/>
          </ac:picMkLst>
        </pc:picChg>
        <pc:picChg chg="del">
          <ac:chgData name="Felix Freter" userId="31fb9605393e79cd" providerId="LiveId" clId="{42CBECDB-49FA-44E2-B180-4F52FC29FA98}" dt="2023-06-26T16:36:29.546" v="624" actId="478"/>
          <ac:picMkLst>
            <pc:docMk/>
            <pc:sldMk cId="1842480360" sldId="281"/>
            <ac:picMk id="8" creationId="{8D529217-B9E8-597F-D7CB-AB0C9ED31CBF}"/>
          </ac:picMkLst>
        </pc:picChg>
      </pc:sldChg>
      <pc:sldChg chg="addSp delSp modSp mod">
        <pc:chgData name="Felix Freter" userId="31fb9605393e79cd" providerId="LiveId" clId="{42CBECDB-49FA-44E2-B180-4F52FC29FA98}" dt="2023-06-26T16:36:17.231" v="623" actId="14100"/>
        <pc:sldMkLst>
          <pc:docMk/>
          <pc:sldMk cId="426971019" sldId="282"/>
        </pc:sldMkLst>
        <pc:spChg chg="mod">
          <ac:chgData name="Felix Freter" userId="31fb9605393e79cd" providerId="LiveId" clId="{42CBECDB-49FA-44E2-B180-4F52FC29FA98}" dt="2023-06-26T16:36:08.134" v="621" actId="20577"/>
          <ac:spMkLst>
            <pc:docMk/>
            <pc:sldMk cId="426971019" sldId="282"/>
            <ac:spMk id="4" creationId="{8AEF1D41-87E0-27B8-BDEE-75D2C112AABC}"/>
          </ac:spMkLst>
        </pc:spChg>
        <pc:spChg chg="add del mod">
          <ac:chgData name="Felix Freter" userId="31fb9605393e79cd" providerId="LiveId" clId="{42CBECDB-49FA-44E2-B180-4F52FC29FA98}" dt="2023-06-26T16:34:44.002" v="567" actId="931"/>
          <ac:spMkLst>
            <pc:docMk/>
            <pc:sldMk cId="426971019" sldId="282"/>
            <ac:spMk id="5" creationId="{EC745141-0CE5-17D7-AF0A-EF17CEECE730}"/>
          </ac:spMkLst>
        </pc:spChg>
        <pc:spChg chg="mod">
          <ac:chgData name="Felix Freter" userId="31fb9605393e79cd" providerId="LiveId" clId="{42CBECDB-49FA-44E2-B180-4F52FC29FA98}" dt="2023-06-26T16:35:19.632" v="576" actId="14100"/>
          <ac:spMkLst>
            <pc:docMk/>
            <pc:sldMk cId="426971019" sldId="282"/>
            <ac:spMk id="8" creationId="{47089F89-A023-EB5C-4BA1-98C84177E6ED}"/>
          </ac:spMkLst>
        </pc:spChg>
        <pc:spChg chg="del">
          <ac:chgData name="Felix Freter" userId="31fb9605393e79cd" providerId="LiveId" clId="{42CBECDB-49FA-44E2-B180-4F52FC29FA98}" dt="2023-06-26T16:33:39.060" v="556" actId="478"/>
          <ac:spMkLst>
            <pc:docMk/>
            <pc:sldMk cId="426971019" sldId="282"/>
            <ac:spMk id="9" creationId="{9EA9341F-2DB3-D0B5-E553-4312A86BA889}"/>
          </ac:spMkLst>
        </pc:spChg>
        <pc:spChg chg="add del mod">
          <ac:chgData name="Felix Freter" userId="31fb9605393e79cd" providerId="LiveId" clId="{42CBECDB-49FA-44E2-B180-4F52FC29FA98}" dt="2023-06-26T16:35:03.965" v="571" actId="931"/>
          <ac:spMkLst>
            <pc:docMk/>
            <pc:sldMk cId="426971019" sldId="282"/>
            <ac:spMk id="12" creationId="{A45111C0-16A8-A466-73C6-82804B9DA5DD}"/>
          </ac:spMkLst>
        </pc:spChg>
        <pc:picChg chg="del">
          <ac:chgData name="Felix Freter" userId="31fb9605393e79cd" providerId="LiveId" clId="{42CBECDB-49FA-44E2-B180-4F52FC29FA98}" dt="2023-06-26T16:34:18.471" v="566" actId="478"/>
          <ac:picMkLst>
            <pc:docMk/>
            <pc:sldMk cId="426971019" sldId="282"/>
            <ac:picMk id="7" creationId="{3DF0A708-7513-4669-0E2D-121B7C093B56}"/>
          </ac:picMkLst>
        </pc:picChg>
        <pc:picChg chg="add del mod">
          <ac:chgData name="Felix Freter" userId="31fb9605393e79cd" providerId="LiveId" clId="{42CBECDB-49FA-44E2-B180-4F52FC29FA98}" dt="2023-06-26T16:34:45.515" v="570" actId="478"/>
          <ac:picMkLst>
            <pc:docMk/>
            <pc:sldMk cId="426971019" sldId="282"/>
            <ac:picMk id="10" creationId="{DB55B2EC-FB91-5CF0-3D1D-842B93862F2A}"/>
          </ac:picMkLst>
        </pc:picChg>
        <pc:picChg chg="add mod ord">
          <ac:chgData name="Felix Freter" userId="31fb9605393e79cd" providerId="LiveId" clId="{42CBECDB-49FA-44E2-B180-4F52FC29FA98}" dt="2023-06-26T16:36:17.231" v="623" actId="14100"/>
          <ac:picMkLst>
            <pc:docMk/>
            <pc:sldMk cId="426971019" sldId="282"/>
            <ac:picMk id="14" creationId="{5605AC0B-2264-021B-B775-09B58F246F30}"/>
          </ac:picMkLst>
        </pc:picChg>
      </pc:sldChg>
      <pc:sldChg chg="addSp delSp modSp mod">
        <pc:chgData name="Felix Freter" userId="31fb9605393e79cd" providerId="LiveId" clId="{42CBECDB-49FA-44E2-B180-4F52FC29FA98}" dt="2023-06-26T16:44:24.986" v="942" actId="20577"/>
        <pc:sldMkLst>
          <pc:docMk/>
          <pc:sldMk cId="2917805364" sldId="283"/>
        </pc:sldMkLst>
        <pc:spChg chg="mod">
          <ac:chgData name="Felix Freter" userId="31fb9605393e79cd" providerId="LiveId" clId="{42CBECDB-49FA-44E2-B180-4F52FC29FA98}" dt="2023-06-26T16:44:24.986" v="942" actId="20577"/>
          <ac:spMkLst>
            <pc:docMk/>
            <pc:sldMk cId="2917805364" sldId="283"/>
            <ac:spMk id="4" creationId="{8AEF1D41-87E0-27B8-BDEE-75D2C112AABC}"/>
          </ac:spMkLst>
        </pc:spChg>
        <pc:spChg chg="add del mod">
          <ac:chgData name="Felix Freter" userId="31fb9605393e79cd" providerId="LiveId" clId="{42CBECDB-49FA-44E2-B180-4F52FC29FA98}" dt="2023-06-26T16:39:07.750" v="741" actId="931"/>
          <ac:spMkLst>
            <pc:docMk/>
            <pc:sldMk cId="2917805364" sldId="283"/>
            <ac:spMk id="5" creationId="{ADB6E2A6-9D63-BBDD-F32A-25895C7C6283}"/>
          </ac:spMkLst>
        </pc:spChg>
        <pc:spChg chg="mod">
          <ac:chgData name="Felix Freter" userId="31fb9605393e79cd" providerId="LiveId" clId="{42CBECDB-49FA-44E2-B180-4F52FC29FA98}" dt="2023-06-26T16:40:16.082" v="757" actId="1035"/>
          <ac:spMkLst>
            <pc:docMk/>
            <pc:sldMk cId="2917805364" sldId="283"/>
            <ac:spMk id="7" creationId="{BF51DACD-DADF-36FA-E396-E4644DD50075}"/>
          </ac:spMkLst>
        </pc:spChg>
        <pc:spChg chg="mod">
          <ac:chgData name="Felix Freter" userId="31fb9605393e79cd" providerId="LiveId" clId="{42CBECDB-49FA-44E2-B180-4F52FC29FA98}" dt="2023-06-26T16:39:45.549" v="749" actId="1076"/>
          <ac:spMkLst>
            <pc:docMk/>
            <pc:sldMk cId="2917805364" sldId="283"/>
            <ac:spMk id="8" creationId="{C61EF23B-FC62-E1AF-2FE8-D29E8AC287F8}"/>
          </ac:spMkLst>
        </pc:spChg>
        <pc:spChg chg="mod">
          <ac:chgData name="Felix Freter" userId="31fb9605393e79cd" providerId="LiveId" clId="{42CBECDB-49FA-44E2-B180-4F52FC29FA98}" dt="2023-06-26T16:40:14.117" v="755" actId="1035"/>
          <ac:spMkLst>
            <pc:docMk/>
            <pc:sldMk cId="2917805364" sldId="283"/>
            <ac:spMk id="9" creationId="{63962AF0-59BA-C635-0035-4F51568D3F39}"/>
          </ac:spMkLst>
        </pc:spChg>
        <pc:spChg chg="mod">
          <ac:chgData name="Felix Freter" userId="31fb9605393e79cd" providerId="LiveId" clId="{42CBECDB-49FA-44E2-B180-4F52FC29FA98}" dt="2023-06-26T16:40:08.381" v="753" actId="1035"/>
          <ac:spMkLst>
            <pc:docMk/>
            <pc:sldMk cId="2917805364" sldId="283"/>
            <ac:spMk id="11" creationId="{C0A26688-5292-A85C-3EE5-7A78CBDE3138}"/>
          </ac:spMkLst>
        </pc:spChg>
        <pc:spChg chg="add del mod">
          <ac:chgData name="Felix Freter" userId="31fb9605393e79cd" providerId="LiveId" clId="{42CBECDB-49FA-44E2-B180-4F52FC29FA98}" dt="2023-06-26T16:39:23.408" v="745" actId="931"/>
          <ac:spMkLst>
            <pc:docMk/>
            <pc:sldMk cId="2917805364" sldId="283"/>
            <ac:spMk id="14" creationId="{943DC3DB-C463-C211-B1E1-58805BA64591}"/>
          </ac:spMkLst>
        </pc:spChg>
        <pc:picChg chg="del">
          <ac:chgData name="Felix Freter" userId="31fb9605393e79cd" providerId="LiveId" clId="{42CBECDB-49FA-44E2-B180-4F52FC29FA98}" dt="2023-06-26T16:38:35.520" v="740" actId="478"/>
          <ac:picMkLst>
            <pc:docMk/>
            <pc:sldMk cId="2917805364" sldId="283"/>
            <ac:picMk id="6" creationId="{54DD4CC0-067E-D02A-A70D-F3881CCE146F}"/>
          </ac:picMkLst>
        </pc:picChg>
        <pc:picChg chg="add del mod">
          <ac:chgData name="Felix Freter" userId="31fb9605393e79cd" providerId="LiveId" clId="{42CBECDB-49FA-44E2-B180-4F52FC29FA98}" dt="2023-06-26T16:39:10.036" v="744" actId="478"/>
          <ac:picMkLst>
            <pc:docMk/>
            <pc:sldMk cId="2917805364" sldId="283"/>
            <ac:picMk id="12" creationId="{6534802B-5E1A-CBC6-B51C-5DD052CB7224}"/>
          </ac:picMkLst>
        </pc:picChg>
        <pc:picChg chg="add mod ord">
          <ac:chgData name="Felix Freter" userId="31fb9605393e79cd" providerId="LiveId" clId="{42CBECDB-49FA-44E2-B180-4F52FC29FA98}" dt="2023-06-26T16:39:27.432" v="748" actId="167"/>
          <ac:picMkLst>
            <pc:docMk/>
            <pc:sldMk cId="2917805364" sldId="283"/>
            <ac:picMk id="16" creationId="{83E2BDB1-FC75-922E-4438-E1524B67D8B2}"/>
          </ac:picMkLst>
        </pc:picChg>
      </pc:sldChg>
      <pc:sldChg chg="modSp mod">
        <pc:chgData name="Felix Freter" userId="31fb9605393e79cd" providerId="LiveId" clId="{42CBECDB-49FA-44E2-B180-4F52FC29FA98}" dt="2023-06-26T16:47:51.463" v="1113" actId="2710"/>
        <pc:sldMkLst>
          <pc:docMk/>
          <pc:sldMk cId="2069998194" sldId="285"/>
        </pc:sldMkLst>
        <pc:spChg chg="mod">
          <ac:chgData name="Felix Freter" userId="31fb9605393e79cd" providerId="LiveId" clId="{42CBECDB-49FA-44E2-B180-4F52FC29FA98}" dt="2023-06-26T16:47:51.463" v="1113" actId="2710"/>
          <ac:spMkLst>
            <pc:docMk/>
            <pc:sldMk cId="2069998194" sldId="285"/>
            <ac:spMk id="4" creationId="{5F077199-B899-1E08-67D4-F596B6BCFCDC}"/>
          </ac:spMkLst>
        </pc:spChg>
      </pc:sldChg>
      <pc:sldChg chg="addSp delSp modSp mod">
        <pc:chgData name="Felix Freter" userId="31fb9605393e79cd" providerId="LiveId" clId="{42CBECDB-49FA-44E2-B180-4F52FC29FA98}" dt="2023-06-26T16:49:24.919" v="1198" actId="20577"/>
        <pc:sldMkLst>
          <pc:docMk/>
          <pc:sldMk cId="433068031" sldId="286"/>
        </pc:sldMkLst>
        <pc:spChg chg="mod">
          <ac:chgData name="Felix Freter" userId="31fb9605393e79cd" providerId="LiveId" clId="{42CBECDB-49FA-44E2-B180-4F52FC29FA98}" dt="2023-06-26T16:49:24.919" v="1198" actId="20577"/>
          <ac:spMkLst>
            <pc:docMk/>
            <pc:sldMk cId="433068031" sldId="286"/>
            <ac:spMk id="4" creationId="{17E398C1-0825-5FF8-71B9-1A6E0B3F7786}"/>
          </ac:spMkLst>
        </pc:spChg>
        <pc:spChg chg="add del mod">
          <ac:chgData name="Felix Freter" userId="31fb9605393e79cd" providerId="LiveId" clId="{42CBECDB-49FA-44E2-B180-4F52FC29FA98}" dt="2023-06-26T16:48:08.870" v="1116" actId="931"/>
          <ac:spMkLst>
            <pc:docMk/>
            <pc:sldMk cId="433068031" sldId="286"/>
            <ac:spMk id="5" creationId="{839E7451-D0E8-7997-E4A3-2E3F17C2E18E}"/>
          </ac:spMkLst>
        </pc:spChg>
        <pc:picChg chg="add mod">
          <ac:chgData name="Felix Freter" userId="31fb9605393e79cd" providerId="LiveId" clId="{42CBECDB-49FA-44E2-B180-4F52FC29FA98}" dt="2023-06-26T16:48:11.970" v="1118" actId="962"/>
          <ac:picMkLst>
            <pc:docMk/>
            <pc:sldMk cId="433068031" sldId="286"/>
            <ac:picMk id="7" creationId="{D196026D-0E97-3165-3F2B-14658A52E02B}"/>
          </ac:picMkLst>
        </pc:picChg>
        <pc:picChg chg="del mod">
          <ac:chgData name="Felix Freter" userId="31fb9605393e79cd" providerId="LiveId" clId="{42CBECDB-49FA-44E2-B180-4F52FC29FA98}" dt="2023-06-26T16:47:58.168" v="1115" actId="478"/>
          <ac:picMkLst>
            <pc:docMk/>
            <pc:sldMk cId="433068031" sldId="286"/>
            <ac:picMk id="8" creationId="{CD81E0A1-8F88-A9F9-5999-A43D6912EC3A}"/>
          </ac:picMkLst>
        </pc:picChg>
      </pc:sldChg>
      <pc:sldChg chg="addSp delSp modSp mod">
        <pc:chgData name="Felix Freter" userId="31fb9605393e79cd" providerId="LiveId" clId="{42CBECDB-49FA-44E2-B180-4F52FC29FA98}" dt="2023-06-26T16:50:14.713" v="1240" actId="2710"/>
        <pc:sldMkLst>
          <pc:docMk/>
          <pc:sldMk cId="3303779529" sldId="288"/>
        </pc:sldMkLst>
        <pc:spChg chg="mod">
          <ac:chgData name="Felix Freter" userId="31fb9605393e79cd" providerId="LiveId" clId="{42CBECDB-49FA-44E2-B180-4F52FC29FA98}" dt="2023-06-26T16:50:14.713" v="1240" actId="2710"/>
          <ac:spMkLst>
            <pc:docMk/>
            <pc:sldMk cId="3303779529" sldId="288"/>
            <ac:spMk id="4" creationId="{17E398C1-0825-5FF8-71B9-1A6E0B3F7786}"/>
          </ac:spMkLst>
        </pc:spChg>
        <pc:spChg chg="add del mod">
          <ac:chgData name="Felix Freter" userId="31fb9605393e79cd" providerId="LiveId" clId="{42CBECDB-49FA-44E2-B180-4F52FC29FA98}" dt="2023-06-26T16:49:48.538" v="1200" actId="931"/>
          <ac:spMkLst>
            <pc:docMk/>
            <pc:sldMk cId="3303779529" sldId="288"/>
            <ac:spMk id="5" creationId="{4000B3D7-1483-706C-F33B-FD8D738A87F1}"/>
          </ac:spMkLst>
        </pc:spChg>
        <pc:picChg chg="del">
          <ac:chgData name="Felix Freter" userId="31fb9605393e79cd" providerId="LiveId" clId="{42CBECDB-49FA-44E2-B180-4F52FC29FA98}" dt="2023-06-26T16:49:28.856" v="1199" actId="478"/>
          <ac:picMkLst>
            <pc:docMk/>
            <pc:sldMk cId="3303779529" sldId="288"/>
            <ac:picMk id="7" creationId="{8E2A12A5-4962-C6C5-4DB7-1B685CD038A1}"/>
          </ac:picMkLst>
        </pc:picChg>
        <pc:picChg chg="add mod">
          <ac:chgData name="Felix Freter" userId="31fb9605393e79cd" providerId="LiveId" clId="{42CBECDB-49FA-44E2-B180-4F52FC29FA98}" dt="2023-06-26T16:49:49.829" v="1202" actId="962"/>
          <ac:picMkLst>
            <pc:docMk/>
            <pc:sldMk cId="3303779529" sldId="288"/>
            <ac:picMk id="8" creationId="{4391EE80-6F50-8A86-708D-C9804C1DA9F5}"/>
          </ac:picMkLst>
        </pc:picChg>
      </pc:sldChg>
      <pc:sldChg chg="addSp delSp modSp mod">
        <pc:chgData name="Felix Freter" userId="31fb9605393e79cd" providerId="LiveId" clId="{42CBECDB-49FA-44E2-B180-4F52FC29FA98}" dt="2023-06-26T16:58:12.694" v="1555" actId="20577"/>
        <pc:sldMkLst>
          <pc:docMk/>
          <pc:sldMk cId="2341652735" sldId="289"/>
        </pc:sldMkLst>
        <pc:spChg chg="mod">
          <ac:chgData name="Felix Freter" userId="31fb9605393e79cd" providerId="LiveId" clId="{42CBECDB-49FA-44E2-B180-4F52FC29FA98}" dt="2023-06-26T16:58:12.694" v="1555" actId="20577"/>
          <ac:spMkLst>
            <pc:docMk/>
            <pc:sldMk cId="2341652735" sldId="289"/>
            <ac:spMk id="4" creationId="{B03A275B-3DEA-A639-17C0-BF1C982F7BF5}"/>
          </ac:spMkLst>
        </pc:spChg>
        <pc:spChg chg="add del mod">
          <ac:chgData name="Felix Freter" userId="31fb9605393e79cd" providerId="LiveId" clId="{42CBECDB-49FA-44E2-B180-4F52FC29FA98}" dt="2023-06-26T16:53:34.795" v="1319" actId="931"/>
          <ac:spMkLst>
            <pc:docMk/>
            <pc:sldMk cId="2341652735" sldId="289"/>
            <ac:spMk id="5" creationId="{776488E1-4209-3D8D-4F70-ECD47DB1987E}"/>
          </ac:spMkLst>
        </pc:spChg>
        <pc:spChg chg="add del mod">
          <ac:chgData name="Felix Freter" userId="31fb9605393e79cd" providerId="LiveId" clId="{42CBECDB-49FA-44E2-B180-4F52FC29FA98}" dt="2023-06-26T16:54:21.640" v="1323" actId="931"/>
          <ac:spMkLst>
            <pc:docMk/>
            <pc:sldMk cId="2341652735" sldId="289"/>
            <ac:spMk id="10" creationId="{BD5A30E0-6542-179F-C3C2-B8C87DA15898}"/>
          </ac:spMkLst>
        </pc:spChg>
        <pc:picChg chg="del">
          <ac:chgData name="Felix Freter" userId="31fb9605393e79cd" providerId="LiveId" clId="{42CBECDB-49FA-44E2-B180-4F52FC29FA98}" dt="2023-06-26T16:53:21.485" v="1318" actId="478"/>
          <ac:picMkLst>
            <pc:docMk/>
            <pc:sldMk cId="2341652735" sldId="289"/>
            <ac:picMk id="6" creationId="{D609CC5D-B370-6BA4-BA25-CD309478700E}"/>
          </ac:picMkLst>
        </pc:picChg>
        <pc:picChg chg="add del mod">
          <ac:chgData name="Felix Freter" userId="31fb9605393e79cd" providerId="LiveId" clId="{42CBECDB-49FA-44E2-B180-4F52FC29FA98}" dt="2023-06-26T16:53:36.124" v="1322" actId="478"/>
          <ac:picMkLst>
            <pc:docMk/>
            <pc:sldMk cId="2341652735" sldId="289"/>
            <ac:picMk id="8" creationId="{C980382B-0558-4AF3-B9E8-E760E2F9C890}"/>
          </ac:picMkLst>
        </pc:picChg>
        <pc:picChg chg="add mod">
          <ac:chgData name="Felix Freter" userId="31fb9605393e79cd" providerId="LiveId" clId="{42CBECDB-49FA-44E2-B180-4F52FC29FA98}" dt="2023-06-26T16:54:22.363" v="1325" actId="962"/>
          <ac:picMkLst>
            <pc:docMk/>
            <pc:sldMk cId="2341652735" sldId="289"/>
            <ac:picMk id="12" creationId="{F44D200C-0099-C9D0-FB57-02A4B390255F}"/>
          </ac:picMkLst>
        </pc:picChg>
      </pc:sldChg>
      <pc:sldChg chg="addSp delSp modSp mod">
        <pc:chgData name="Felix Freter" userId="31fb9605393e79cd" providerId="LiveId" clId="{42CBECDB-49FA-44E2-B180-4F52FC29FA98}" dt="2023-06-26T17:00:12.949" v="1772" actId="20577"/>
        <pc:sldMkLst>
          <pc:docMk/>
          <pc:sldMk cId="3074206311" sldId="290"/>
        </pc:sldMkLst>
        <pc:spChg chg="mod">
          <ac:chgData name="Felix Freter" userId="31fb9605393e79cd" providerId="LiveId" clId="{42CBECDB-49FA-44E2-B180-4F52FC29FA98}" dt="2023-06-26T17:00:12.949" v="1772" actId="20577"/>
          <ac:spMkLst>
            <pc:docMk/>
            <pc:sldMk cId="3074206311" sldId="290"/>
            <ac:spMk id="4" creationId="{B03A275B-3DEA-A639-17C0-BF1C982F7BF5}"/>
          </ac:spMkLst>
        </pc:spChg>
        <pc:spChg chg="add del mod">
          <ac:chgData name="Felix Freter" userId="31fb9605393e79cd" providerId="LiveId" clId="{42CBECDB-49FA-44E2-B180-4F52FC29FA98}" dt="2023-06-26T16:54:58.204" v="1332"/>
          <ac:spMkLst>
            <pc:docMk/>
            <pc:sldMk cId="3074206311" sldId="290"/>
            <ac:spMk id="5" creationId="{5CE156A6-EBAE-9958-D09D-B4669ADCD26F}"/>
          </ac:spMkLst>
        </pc:spChg>
        <pc:picChg chg="add mod">
          <ac:chgData name="Felix Freter" userId="31fb9605393e79cd" providerId="LiveId" clId="{42CBECDB-49FA-44E2-B180-4F52FC29FA98}" dt="2023-06-26T16:54:58.204" v="1332"/>
          <ac:picMkLst>
            <pc:docMk/>
            <pc:sldMk cId="3074206311" sldId="290"/>
            <ac:picMk id="6" creationId="{994E022A-1EEB-66B1-5D2C-F13861B6C134}"/>
          </ac:picMkLst>
        </pc:picChg>
        <pc:picChg chg="del">
          <ac:chgData name="Felix Freter" userId="31fb9605393e79cd" providerId="LiveId" clId="{42CBECDB-49FA-44E2-B180-4F52FC29FA98}" dt="2023-06-26T16:54:56.414" v="1331" actId="478"/>
          <ac:picMkLst>
            <pc:docMk/>
            <pc:sldMk cId="3074206311" sldId="290"/>
            <ac:picMk id="8" creationId="{A20FE8BC-1B44-E38B-C4F3-73EFEF269427}"/>
          </ac:picMkLst>
        </pc:picChg>
      </pc:sldChg>
      <pc:sldChg chg="addSp delSp modSp mod">
        <pc:chgData name="Felix Freter" userId="31fb9605393e79cd" providerId="LiveId" clId="{42CBECDB-49FA-44E2-B180-4F52FC29FA98}" dt="2023-06-26T17:00:25.502" v="1778" actId="20577"/>
        <pc:sldMkLst>
          <pc:docMk/>
          <pc:sldMk cId="3774513428" sldId="291"/>
        </pc:sldMkLst>
        <pc:spChg chg="mod">
          <ac:chgData name="Felix Freter" userId="31fb9605393e79cd" providerId="LiveId" clId="{42CBECDB-49FA-44E2-B180-4F52FC29FA98}" dt="2023-06-26T17:00:25.502" v="1778" actId="20577"/>
          <ac:spMkLst>
            <pc:docMk/>
            <pc:sldMk cId="3774513428" sldId="291"/>
            <ac:spMk id="4" creationId="{B03A275B-3DEA-A639-17C0-BF1C982F7BF5}"/>
          </ac:spMkLst>
        </pc:spChg>
        <pc:spChg chg="add del mod">
          <ac:chgData name="Felix Freter" userId="31fb9605393e79cd" providerId="LiveId" clId="{42CBECDB-49FA-44E2-B180-4F52FC29FA98}" dt="2023-06-26T16:54:41.458" v="1327" actId="931"/>
          <ac:spMkLst>
            <pc:docMk/>
            <pc:sldMk cId="3774513428" sldId="291"/>
            <ac:spMk id="5" creationId="{36BE7514-6FC6-444B-C647-E6C0B1F01D3C}"/>
          </ac:spMkLst>
        </pc:spChg>
        <pc:spChg chg="add del mod">
          <ac:chgData name="Felix Freter" userId="31fb9605393e79cd" providerId="LiveId" clId="{42CBECDB-49FA-44E2-B180-4F52FC29FA98}" dt="2023-06-26T16:55:12.481" v="1333" actId="931"/>
          <ac:spMkLst>
            <pc:docMk/>
            <pc:sldMk cId="3774513428" sldId="291"/>
            <ac:spMk id="10" creationId="{AEB5FE7D-BB45-A548-FCCA-4A829E7A1395}"/>
          </ac:spMkLst>
        </pc:spChg>
        <pc:picChg chg="del">
          <ac:chgData name="Felix Freter" userId="31fb9605393e79cd" providerId="LiveId" clId="{42CBECDB-49FA-44E2-B180-4F52FC29FA98}" dt="2023-06-26T16:54:26.083" v="1326" actId="478"/>
          <ac:picMkLst>
            <pc:docMk/>
            <pc:sldMk cId="3774513428" sldId="291"/>
            <ac:picMk id="7" creationId="{F5AC1F58-F783-CB61-5382-0CA11D7F0ACF}"/>
          </ac:picMkLst>
        </pc:picChg>
        <pc:picChg chg="add del mod">
          <ac:chgData name="Felix Freter" userId="31fb9605393e79cd" providerId="LiveId" clId="{42CBECDB-49FA-44E2-B180-4F52FC29FA98}" dt="2023-06-26T16:54:53.551" v="1330" actId="21"/>
          <ac:picMkLst>
            <pc:docMk/>
            <pc:sldMk cId="3774513428" sldId="291"/>
            <ac:picMk id="8" creationId="{2CA99239-D02C-B670-8EE1-D81F0B94B711}"/>
          </ac:picMkLst>
        </pc:picChg>
        <pc:picChg chg="add mod">
          <ac:chgData name="Felix Freter" userId="31fb9605393e79cd" providerId="LiveId" clId="{42CBECDB-49FA-44E2-B180-4F52FC29FA98}" dt="2023-06-26T16:55:13.385" v="1335" actId="962"/>
          <ac:picMkLst>
            <pc:docMk/>
            <pc:sldMk cId="3774513428" sldId="291"/>
            <ac:picMk id="12" creationId="{9FC4FBAC-AE77-0271-355C-F2A7BC03DA3F}"/>
          </ac:picMkLst>
        </pc:picChg>
      </pc:sldChg>
      <pc:sldChg chg="addSp delSp modSp mod">
        <pc:chgData name="Felix Freter" userId="31fb9605393e79cd" providerId="LiveId" clId="{42CBECDB-49FA-44E2-B180-4F52FC29FA98}" dt="2023-06-26T17:03:59.498" v="1961" actId="20577"/>
        <pc:sldMkLst>
          <pc:docMk/>
          <pc:sldMk cId="715777382" sldId="293"/>
        </pc:sldMkLst>
        <pc:spChg chg="mod">
          <ac:chgData name="Felix Freter" userId="31fb9605393e79cd" providerId="LiveId" clId="{42CBECDB-49FA-44E2-B180-4F52FC29FA98}" dt="2023-06-26T17:03:59.498" v="1961" actId="20577"/>
          <ac:spMkLst>
            <pc:docMk/>
            <pc:sldMk cId="715777382" sldId="293"/>
            <ac:spMk id="4" creationId="{B03A275B-3DEA-A639-17C0-BF1C982F7BF5}"/>
          </ac:spMkLst>
        </pc:spChg>
        <pc:spChg chg="add del mod">
          <ac:chgData name="Felix Freter" userId="31fb9605393e79cd" providerId="LiveId" clId="{42CBECDB-49FA-44E2-B180-4F52FC29FA98}" dt="2023-06-26T17:00:54.008" v="1780" actId="931"/>
          <ac:spMkLst>
            <pc:docMk/>
            <pc:sldMk cId="715777382" sldId="293"/>
            <ac:spMk id="5" creationId="{31A9081A-8419-F481-1E2A-DDB019A786D5}"/>
          </ac:spMkLst>
        </pc:spChg>
        <pc:picChg chg="del">
          <ac:chgData name="Felix Freter" userId="31fb9605393e79cd" providerId="LiveId" clId="{42CBECDB-49FA-44E2-B180-4F52FC29FA98}" dt="2023-06-26T17:00:39.325" v="1779" actId="478"/>
          <ac:picMkLst>
            <pc:docMk/>
            <pc:sldMk cId="715777382" sldId="293"/>
            <ac:picMk id="6" creationId="{06882946-C26D-BF70-7C22-DEAEEFE8CDAA}"/>
          </ac:picMkLst>
        </pc:picChg>
        <pc:picChg chg="add mod">
          <ac:chgData name="Felix Freter" userId="31fb9605393e79cd" providerId="LiveId" clId="{42CBECDB-49FA-44E2-B180-4F52FC29FA98}" dt="2023-06-26T17:00:54.981" v="1782" actId="962"/>
          <ac:picMkLst>
            <pc:docMk/>
            <pc:sldMk cId="715777382" sldId="293"/>
            <ac:picMk id="8" creationId="{F2895F69-58FA-FCFD-053B-DECF8B518236}"/>
          </ac:picMkLst>
        </pc:picChg>
      </pc:sldChg>
      <pc:sldChg chg="addSp delSp modSp mod">
        <pc:chgData name="Felix Freter" userId="31fb9605393e79cd" providerId="LiveId" clId="{42CBECDB-49FA-44E2-B180-4F52FC29FA98}" dt="2023-06-26T17:04:14.184" v="1963" actId="20577"/>
        <pc:sldMkLst>
          <pc:docMk/>
          <pc:sldMk cId="3546652756" sldId="294"/>
        </pc:sldMkLst>
        <pc:spChg chg="mod">
          <ac:chgData name="Felix Freter" userId="31fb9605393e79cd" providerId="LiveId" clId="{42CBECDB-49FA-44E2-B180-4F52FC29FA98}" dt="2023-06-26T17:04:14.184" v="1963" actId="20577"/>
          <ac:spMkLst>
            <pc:docMk/>
            <pc:sldMk cId="3546652756" sldId="294"/>
            <ac:spMk id="4" creationId="{B03A275B-3DEA-A639-17C0-BF1C982F7BF5}"/>
          </ac:spMkLst>
        </pc:spChg>
        <pc:spChg chg="add del mod">
          <ac:chgData name="Felix Freter" userId="31fb9605393e79cd" providerId="LiveId" clId="{42CBECDB-49FA-44E2-B180-4F52FC29FA98}" dt="2023-06-26T17:02:35.138" v="1914" actId="931"/>
          <ac:spMkLst>
            <pc:docMk/>
            <pc:sldMk cId="3546652756" sldId="294"/>
            <ac:spMk id="5" creationId="{1D4C0A9A-B375-5849-8975-F62556AC4ED1}"/>
          </ac:spMkLst>
        </pc:spChg>
        <pc:picChg chg="del mod">
          <ac:chgData name="Felix Freter" userId="31fb9605393e79cd" providerId="LiveId" clId="{42CBECDB-49FA-44E2-B180-4F52FC29FA98}" dt="2023-06-26T17:02:25.214" v="1913" actId="478"/>
          <ac:picMkLst>
            <pc:docMk/>
            <pc:sldMk cId="3546652756" sldId="294"/>
            <ac:picMk id="7" creationId="{115C2576-6BC7-6D37-48EB-9E356C763C9F}"/>
          </ac:picMkLst>
        </pc:picChg>
        <pc:picChg chg="add mod">
          <ac:chgData name="Felix Freter" userId="31fb9605393e79cd" providerId="LiveId" clId="{42CBECDB-49FA-44E2-B180-4F52FC29FA98}" dt="2023-06-26T17:02:36.188" v="1916" actId="962"/>
          <ac:picMkLst>
            <pc:docMk/>
            <pc:sldMk cId="3546652756" sldId="294"/>
            <ac:picMk id="8" creationId="{F7DE6B5D-734E-9890-F17E-49B6F7FFF847}"/>
          </ac:picMkLst>
        </pc:picChg>
      </pc:sldChg>
      <pc:sldChg chg="addSp delSp modSp mod">
        <pc:chgData name="Felix Freter" userId="31fb9605393e79cd" providerId="LiveId" clId="{42CBECDB-49FA-44E2-B180-4F52FC29FA98}" dt="2023-06-26T17:05:41.298" v="2079" actId="2710"/>
        <pc:sldMkLst>
          <pc:docMk/>
          <pc:sldMk cId="2027946962" sldId="295"/>
        </pc:sldMkLst>
        <pc:spChg chg="mod">
          <ac:chgData name="Felix Freter" userId="31fb9605393e79cd" providerId="LiveId" clId="{42CBECDB-49FA-44E2-B180-4F52FC29FA98}" dt="2023-06-26T17:05:41.298" v="2079" actId="2710"/>
          <ac:spMkLst>
            <pc:docMk/>
            <pc:sldMk cId="2027946962" sldId="295"/>
            <ac:spMk id="4" creationId="{B03A275B-3DEA-A639-17C0-BF1C982F7BF5}"/>
          </ac:spMkLst>
        </pc:spChg>
        <pc:spChg chg="add del mod">
          <ac:chgData name="Felix Freter" userId="31fb9605393e79cd" providerId="LiveId" clId="{42CBECDB-49FA-44E2-B180-4F52FC29FA98}" dt="2023-06-26T17:04:27.709" v="1965" actId="931"/>
          <ac:spMkLst>
            <pc:docMk/>
            <pc:sldMk cId="2027946962" sldId="295"/>
            <ac:spMk id="5" creationId="{94AF9D98-F1FB-9987-1E14-D7CEFC3B1B04}"/>
          </ac:spMkLst>
        </pc:spChg>
        <pc:picChg chg="add mod">
          <ac:chgData name="Felix Freter" userId="31fb9605393e79cd" providerId="LiveId" clId="{42CBECDB-49FA-44E2-B180-4F52FC29FA98}" dt="2023-06-26T17:04:28.610" v="1967" actId="962"/>
          <ac:picMkLst>
            <pc:docMk/>
            <pc:sldMk cId="2027946962" sldId="295"/>
            <ac:picMk id="7" creationId="{48D41070-588E-323C-2051-09D08AE22DD7}"/>
          </ac:picMkLst>
        </pc:picChg>
        <pc:picChg chg="del">
          <ac:chgData name="Felix Freter" userId="31fb9605393e79cd" providerId="LiveId" clId="{42CBECDB-49FA-44E2-B180-4F52FC29FA98}" dt="2023-06-26T17:04:18.354" v="1964" actId="478"/>
          <ac:picMkLst>
            <pc:docMk/>
            <pc:sldMk cId="2027946962" sldId="295"/>
            <ac:picMk id="12" creationId="{0D8DF142-63AD-AF79-8545-FE4402FB4B56}"/>
          </ac:picMkLst>
        </pc:picChg>
      </pc:sldChg>
      <pc:sldChg chg="addSp delSp modSp mod">
        <pc:chgData name="Felix Freter" userId="31fb9605393e79cd" providerId="LiveId" clId="{42CBECDB-49FA-44E2-B180-4F52FC29FA98}" dt="2023-06-26T16:47:00.515" v="1081" actId="20577"/>
        <pc:sldMkLst>
          <pc:docMk/>
          <pc:sldMk cId="2294269980" sldId="299"/>
        </pc:sldMkLst>
        <pc:spChg chg="mod">
          <ac:chgData name="Felix Freter" userId="31fb9605393e79cd" providerId="LiveId" clId="{42CBECDB-49FA-44E2-B180-4F52FC29FA98}" dt="2023-06-26T16:47:00.515" v="1081" actId="20577"/>
          <ac:spMkLst>
            <pc:docMk/>
            <pc:sldMk cId="2294269980" sldId="299"/>
            <ac:spMk id="4" creationId="{8AEF1D41-87E0-27B8-BDEE-75D2C112AABC}"/>
          </ac:spMkLst>
        </pc:spChg>
        <pc:spChg chg="add del mod">
          <ac:chgData name="Felix Freter" userId="31fb9605393e79cd" providerId="LiveId" clId="{42CBECDB-49FA-44E2-B180-4F52FC29FA98}" dt="2023-06-26T16:43:50.777" v="912" actId="931"/>
          <ac:spMkLst>
            <pc:docMk/>
            <pc:sldMk cId="2294269980" sldId="299"/>
            <ac:spMk id="5" creationId="{1862144F-56D4-0CE2-DE49-846B08E7BC13}"/>
          </ac:spMkLst>
        </pc:spChg>
        <pc:picChg chg="del">
          <ac:chgData name="Felix Freter" userId="31fb9605393e79cd" providerId="LiveId" clId="{42CBECDB-49FA-44E2-B180-4F52FC29FA98}" dt="2023-06-26T16:43:16.674" v="905" actId="478"/>
          <ac:picMkLst>
            <pc:docMk/>
            <pc:sldMk cId="2294269980" sldId="299"/>
            <ac:picMk id="6" creationId="{22644A03-2F7A-1C05-8756-BA3A01759B86}"/>
          </ac:picMkLst>
        </pc:picChg>
        <pc:picChg chg="add mod">
          <ac:chgData name="Felix Freter" userId="31fb9605393e79cd" providerId="LiveId" clId="{42CBECDB-49FA-44E2-B180-4F52FC29FA98}" dt="2023-06-26T16:43:51.788" v="914" actId="962"/>
          <ac:picMkLst>
            <pc:docMk/>
            <pc:sldMk cId="2294269980" sldId="299"/>
            <ac:picMk id="8" creationId="{5C8113BC-51F1-2E14-6363-917583DE7949}"/>
          </ac:picMkLst>
        </pc:picChg>
      </pc:sldChg>
      <pc:sldChg chg="addSp delSp modSp mod">
        <pc:chgData name="Felix Freter" userId="31fb9605393e79cd" providerId="LiveId" clId="{42CBECDB-49FA-44E2-B180-4F52FC29FA98}" dt="2023-06-26T16:12:16.865" v="20" actId="167"/>
        <pc:sldMkLst>
          <pc:docMk/>
          <pc:sldMk cId="3290878424" sldId="302"/>
        </pc:sldMkLst>
        <pc:spChg chg="add del mod">
          <ac:chgData name="Felix Freter" userId="31fb9605393e79cd" providerId="LiveId" clId="{42CBECDB-49FA-44E2-B180-4F52FC29FA98}" dt="2023-06-26T16:12:13.569" v="17" actId="931"/>
          <ac:spMkLst>
            <pc:docMk/>
            <pc:sldMk cId="3290878424" sldId="302"/>
            <ac:spMk id="6" creationId="{8186BCB2-7BE8-47B3-E0CF-23F4791914EA}"/>
          </ac:spMkLst>
        </pc:spChg>
        <pc:picChg chg="add mod ord">
          <ac:chgData name="Felix Freter" userId="31fb9605393e79cd" providerId="LiveId" clId="{42CBECDB-49FA-44E2-B180-4F52FC29FA98}" dt="2023-06-26T16:12:16.865" v="20" actId="167"/>
          <ac:picMkLst>
            <pc:docMk/>
            <pc:sldMk cId="3290878424" sldId="302"/>
            <ac:picMk id="8" creationId="{753B8A38-8766-1C21-8209-21E735D7691E}"/>
          </ac:picMkLst>
        </pc:picChg>
        <pc:picChg chg="del">
          <ac:chgData name="Felix Freter" userId="31fb9605393e79cd" providerId="LiveId" clId="{42CBECDB-49FA-44E2-B180-4F52FC29FA98}" dt="2023-06-26T16:12:07.952" v="16" actId="478"/>
          <ac:picMkLst>
            <pc:docMk/>
            <pc:sldMk cId="3290878424" sldId="302"/>
            <ac:picMk id="10" creationId="{4D09D0E5-BF03-A532-6A27-A051745A1B56}"/>
          </ac:picMkLst>
        </pc:picChg>
      </pc:sldChg>
      <pc:sldChg chg="addSp delSp modSp mod">
        <pc:chgData name="Felix Freter" userId="31fb9605393e79cd" providerId="LiveId" clId="{42CBECDB-49FA-44E2-B180-4F52FC29FA98}" dt="2023-06-26T16:13:38.852" v="37" actId="167"/>
        <pc:sldMkLst>
          <pc:docMk/>
          <pc:sldMk cId="642977302" sldId="310"/>
        </pc:sldMkLst>
        <pc:spChg chg="add del mod">
          <ac:chgData name="Felix Freter" userId="31fb9605393e79cd" providerId="LiveId" clId="{42CBECDB-49FA-44E2-B180-4F52FC29FA98}" dt="2023-06-26T16:13:34.070" v="34" actId="931"/>
          <ac:spMkLst>
            <pc:docMk/>
            <pc:sldMk cId="642977302" sldId="310"/>
            <ac:spMk id="5" creationId="{2ABDF8FF-B3BA-B9E9-CF83-5DEF49C1E5EC}"/>
          </ac:spMkLst>
        </pc:spChg>
        <pc:picChg chg="del">
          <ac:chgData name="Felix Freter" userId="31fb9605393e79cd" providerId="LiveId" clId="{42CBECDB-49FA-44E2-B180-4F52FC29FA98}" dt="2023-06-26T16:13:23.047" v="33" actId="478"/>
          <ac:picMkLst>
            <pc:docMk/>
            <pc:sldMk cId="642977302" sldId="310"/>
            <ac:picMk id="6" creationId="{9E58CC60-3143-4279-140E-B0B7587DF164}"/>
          </ac:picMkLst>
        </pc:picChg>
        <pc:picChg chg="add mod ord">
          <ac:chgData name="Felix Freter" userId="31fb9605393e79cd" providerId="LiveId" clId="{42CBECDB-49FA-44E2-B180-4F52FC29FA98}" dt="2023-06-26T16:13:38.852" v="37" actId="167"/>
          <ac:picMkLst>
            <pc:docMk/>
            <pc:sldMk cId="642977302" sldId="310"/>
            <ac:picMk id="8" creationId="{A05CB3FF-7204-DA93-6C43-13873F8F9B9D}"/>
          </ac:picMkLst>
        </pc:picChg>
      </pc:sldChg>
      <pc:sldChg chg="addSp delSp modSp mod">
        <pc:chgData name="Felix Freter" userId="31fb9605393e79cd" providerId="LiveId" clId="{42CBECDB-49FA-44E2-B180-4F52FC29FA98}" dt="2023-06-26T17:58:26.504" v="2192" actId="20577"/>
        <pc:sldMkLst>
          <pc:docMk/>
          <pc:sldMk cId="3366905000" sldId="311"/>
        </pc:sldMkLst>
        <pc:spChg chg="mod">
          <ac:chgData name="Felix Freter" userId="31fb9605393e79cd" providerId="LiveId" clId="{42CBECDB-49FA-44E2-B180-4F52FC29FA98}" dt="2023-06-26T17:56:11.972" v="2086" actId="20577"/>
          <ac:spMkLst>
            <pc:docMk/>
            <pc:sldMk cId="3366905000" sldId="311"/>
            <ac:spMk id="2" creationId="{26D6170D-87C2-4408-26B4-90E1BDC3112E}"/>
          </ac:spMkLst>
        </pc:spChg>
        <pc:spChg chg="del">
          <ac:chgData name="Felix Freter" userId="31fb9605393e79cd" providerId="LiveId" clId="{42CBECDB-49FA-44E2-B180-4F52FC29FA98}" dt="2023-06-26T17:21:13.538" v="2085" actId="478"/>
          <ac:spMkLst>
            <pc:docMk/>
            <pc:sldMk cId="3366905000" sldId="311"/>
            <ac:spMk id="3" creationId="{9673858C-9E87-1766-F27D-CBA8D9EC2A2E}"/>
          </ac:spMkLst>
        </pc:spChg>
        <pc:spChg chg="mod">
          <ac:chgData name="Felix Freter" userId="31fb9605393e79cd" providerId="LiveId" clId="{42CBECDB-49FA-44E2-B180-4F52FC29FA98}" dt="2023-06-26T17:58:26.504" v="2192" actId="20577"/>
          <ac:spMkLst>
            <pc:docMk/>
            <pc:sldMk cId="3366905000" sldId="311"/>
            <ac:spMk id="4" creationId="{8AEF1D41-87E0-27B8-BDEE-75D2C112AABC}"/>
          </ac:spMkLst>
        </pc:spChg>
        <pc:spChg chg="add del mod">
          <ac:chgData name="Felix Freter" userId="31fb9605393e79cd" providerId="LiveId" clId="{42CBECDB-49FA-44E2-B180-4F52FC29FA98}" dt="2023-06-26T17:57:28.208" v="2088" actId="931"/>
          <ac:spMkLst>
            <pc:docMk/>
            <pc:sldMk cId="3366905000" sldId="311"/>
            <ac:spMk id="6" creationId="{7375C8C9-8EB5-0647-EE56-CD310AFCFF1C}"/>
          </ac:spMkLst>
        </pc:spChg>
        <pc:picChg chg="del">
          <ac:chgData name="Felix Freter" userId="31fb9605393e79cd" providerId="LiveId" clId="{42CBECDB-49FA-44E2-B180-4F52FC29FA98}" dt="2023-06-26T17:56:13.189" v="2087" actId="478"/>
          <ac:picMkLst>
            <pc:docMk/>
            <pc:sldMk cId="3366905000" sldId="311"/>
            <ac:picMk id="8" creationId="{735706DC-16D1-B94A-1539-4B5723F9EC48}"/>
          </ac:picMkLst>
        </pc:picChg>
        <pc:picChg chg="add mod">
          <ac:chgData name="Felix Freter" userId="31fb9605393e79cd" providerId="LiveId" clId="{42CBECDB-49FA-44E2-B180-4F52FC29FA98}" dt="2023-06-26T17:57:29.097" v="2090" actId="962"/>
          <ac:picMkLst>
            <pc:docMk/>
            <pc:sldMk cId="3366905000" sldId="311"/>
            <ac:picMk id="9" creationId="{E1D85873-51E6-995A-C257-7A6308EA362D}"/>
          </ac:picMkLst>
        </pc:picChg>
      </pc:sldChg>
      <pc:sldChg chg="addSp delSp modSp del mod">
        <pc:chgData name="Felix Freter" userId="31fb9605393e79cd" providerId="LiveId" clId="{42CBECDB-49FA-44E2-B180-4F52FC29FA98}" dt="2023-06-26T16:53:13.519" v="1317" actId="47"/>
        <pc:sldMkLst>
          <pc:docMk/>
          <pc:sldMk cId="610469195" sldId="313"/>
        </pc:sldMkLst>
        <pc:spChg chg="add del mod">
          <ac:chgData name="Felix Freter" userId="31fb9605393e79cd" providerId="LiveId" clId="{42CBECDB-49FA-44E2-B180-4F52FC29FA98}" dt="2023-06-26T16:51:48.889" v="1242" actId="931"/>
          <ac:spMkLst>
            <pc:docMk/>
            <pc:sldMk cId="610469195" sldId="313"/>
            <ac:spMk id="5" creationId="{207306F9-D835-7BEC-AEFE-D98803AF8289}"/>
          </ac:spMkLst>
        </pc:spChg>
        <pc:spChg chg="add del mod">
          <ac:chgData name="Felix Freter" userId="31fb9605393e79cd" providerId="LiveId" clId="{42CBECDB-49FA-44E2-B180-4F52FC29FA98}" dt="2023-06-26T16:52:15.092" v="1246" actId="21"/>
          <ac:spMkLst>
            <pc:docMk/>
            <pc:sldMk cId="610469195" sldId="313"/>
            <ac:spMk id="10" creationId="{D000EE1A-5898-50FB-581A-538CB625D6F6}"/>
          </ac:spMkLst>
        </pc:spChg>
        <pc:picChg chg="add del mod">
          <ac:chgData name="Felix Freter" userId="31fb9605393e79cd" providerId="LiveId" clId="{42CBECDB-49FA-44E2-B180-4F52FC29FA98}" dt="2023-06-26T16:52:15.092" v="1246" actId="21"/>
          <ac:picMkLst>
            <pc:docMk/>
            <pc:sldMk cId="610469195" sldId="313"/>
            <ac:picMk id="7" creationId="{8CC80A90-A6FB-D4BD-2CA2-0B442927261B}"/>
          </ac:picMkLst>
        </pc:picChg>
        <pc:picChg chg="del">
          <ac:chgData name="Felix Freter" userId="31fb9605393e79cd" providerId="LiveId" clId="{42CBECDB-49FA-44E2-B180-4F52FC29FA98}" dt="2023-06-26T16:50:37.152" v="1241" actId="478"/>
          <ac:picMkLst>
            <pc:docMk/>
            <pc:sldMk cId="610469195" sldId="313"/>
            <ac:picMk id="8" creationId="{EFF00A00-5F45-BEFC-FBCA-0CC1EC6BBADB}"/>
          </ac:picMkLst>
        </pc:picChg>
      </pc:sldChg>
      <pc:sldChg chg="addSp delSp modSp mod">
        <pc:chgData name="Felix Freter" userId="31fb9605393e79cd" providerId="LiveId" clId="{42CBECDB-49FA-44E2-B180-4F52FC29FA98}" dt="2023-06-26T17:06:17.108" v="2084" actId="962"/>
        <pc:sldMkLst>
          <pc:docMk/>
          <pc:sldMk cId="2101870381" sldId="314"/>
        </pc:sldMkLst>
        <pc:spChg chg="add del mod">
          <ac:chgData name="Felix Freter" userId="31fb9605393e79cd" providerId="LiveId" clId="{42CBECDB-49FA-44E2-B180-4F52FC29FA98}" dt="2023-06-26T17:06:16.102" v="2082" actId="931"/>
          <ac:spMkLst>
            <pc:docMk/>
            <pc:sldMk cId="2101870381" sldId="314"/>
            <ac:spMk id="4" creationId="{95960C16-A4A1-DED7-122B-7E14DA12C6BE}"/>
          </ac:spMkLst>
        </pc:spChg>
        <pc:picChg chg="del mod">
          <ac:chgData name="Felix Freter" userId="31fb9605393e79cd" providerId="LiveId" clId="{42CBECDB-49FA-44E2-B180-4F52FC29FA98}" dt="2023-06-26T17:05:45.081" v="2081" actId="478"/>
          <ac:picMkLst>
            <pc:docMk/>
            <pc:sldMk cId="2101870381" sldId="314"/>
            <ac:picMk id="5" creationId="{75EE403A-608E-0660-911F-CF7703D4941F}"/>
          </ac:picMkLst>
        </pc:picChg>
        <pc:picChg chg="add mod">
          <ac:chgData name="Felix Freter" userId="31fb9605393e79cd" providerId="LiveId" clId="{42CBECDB-49FA-44E2-B180-4F52FC29FA98}" dt="2023-06-26T17:06:17.108" v="2084" actId="962"/>
          <ac:picMkLst>
            <pc:docMk/>
            <pc:sldMk cId="2101870381" sldId="314"/>
            <ac:picMk id="7" creationId="{5097F888-D507-9189-100F-C83BB2C17354}"/>
          </ac:picMkLst>
        </pc:picChg>
      </pc:sldChg>
      <pc:sldChg chg="addSp delSp modSp new mod modClrScheme chgLayout">
        <pc:chgData name="Felix Freter" userId="31fb9605393e79cd" providerId="LiveId" clId="{42CBECDB-49FA-44E2-B180-4F52FC29FA98}" dt="2023-06-26T16:19:14.315" v="142"/>
        <pc:sldMkLst>
          <pc:docMk/>
          <pc:sldMk cId="1810704062" sldId="315"/>
        </pc:sldMkLst>
        <pc:spChg chg="del mod ord">
          <ac:chgData name="Felix Freter" userId="31fb9605393e79cd" providerId="LiveId" clId="{42CBECDB-49FA-44E2-B180-4F52FC29FA98}" dt="2023-06-26T16:18:24.131" v="88" actId="700"/>
          <ac:spMkLst>
            <pc:docMk/>
            <pc:sldMk cId="1810704062" sldId="315"/>
            <ac:spMk id="2" creationId="{B8E28BCF-0B37-F93B-6778-D0CE0DA918AE}"/>
          </ac:spMkLst>
        </pc:spChg>
        <pc:spChg chg="add mod ord">
          <ac:chgData name="Felix Freter" userId="31fb9605393e79cd" providerId="LiveId" clId="{42CBECDB-49FA-44E2-B180-4F52FC29FA98}" dt="2023-06-26T16:19:14.315" v="142"/>
          <ac:spMkLst>
            <pc:docMk/>
            <pc:sldMk cId="1810704062" sldId="315"/>
            <ac:spMk id="3" creationId="{F35B0FC8-1A97-035D-1FF8-2D7D60F77D85}"/>
          </ac:spMkLst>
        </pc:spChg>
        <pc:spChg chg="add del mod ord">
          <ac:chgData name="Felix Freter" userId="31fb9605393e79cd" providerId="LiveId" clId="{42CBECDB-49FA-44E2-B180-4F52FC29FA98}" dt="2023-06-26T16:19:06.421" v="141" actId="478"/>
          <ac:spMkLst>
            <pc:docMk/>
            <pc:sldMk cId="1810704062" sldId="315"/>
            <ac:spMk id="4" creationId="{45430DC3-0496-1A9E-CD56-DECDC4FAC0CD}"/>
          </ac:spMkLst>
        </pc:spChg>
        <pc:spChg chg="add del mod ord">
          <ac:chgData name="Felix Freter" userId="31fb9605393e79cd" providerId="LiveId" clId="{42CBECDB-49FA-44E2-B180-4F52FC29FA98}" dt="2023-06-26T16:19:02.618" v="140"/>
          <ac:spMkLst>
            <pc:docMk/>
            <pc:sldMk cId="1810704062" sldId="315"/>
            <ac:spMk id="5" creationId="{40159A73-4A70-B948-6531-0BA3240112E0}"/>
          </ac:spMkLst>
        </pc:spChg>
        <pc:spChg chg="add mod ord">
          <ac:chgData name="Felix Freter" userId="31fb9605393e79cd" providerId="LiveId" clId="{42CBECDB-49FA-44E2-B180-4F52FC29FA98}" dt="2023-06-26T16:18:56.046" v="138" actId="20577"/>
          <ac:spMkLst>
            <pc:docMk/>
            <pc:sldMk cId="1810704062" sldId="315"/>
            <ac:spMk id="6" creationId="{7E3A6765-1E91-5641-E37D-436B4CC4F3F0}"/>
          </ac:spMkLst>
        </pc:spChg>
        <pc:spChg chg="add del mod ord">
          <ac:chgData name="Felix Freter" userId="31fb9605393e79cd" providerId="LiveId" clId="{42CBECDB-49FA-44E2-B180-4F52FC29FA98}" dt="2023-06-26T16:18:35.578" v="93"/>
          <ac:spMkLst>
            <pc:docMk/>
            <pc:sldMk cId="1810704062" sldId="315"/>
            <ac:spMk id="7" creationId="{75CB6EE3-977D-A02E-87F2-F5E1AF9CA5AA}"/>
          </ac:spMkLst>
        </pc:spChg>
        <pc:picChg chg="add del mod">
          <ac:chgData name="Felix Freter" userId="31fb9605393e79cd" providerId="LiveId" clId="{42CBECDB-49FA-44E2-B180-4F52FC29FA98}" dt="2023-06-26T16:18:34.155" v="92"/>
          <ac:picMkLst>
            <pc:docMk/>
            <pc:sldMk cId="1810704062" sldId="315"/>
            <ac:picMk id="8" creationId="{120EFF96-B337-D674-9D8C-CF802D2F3410}"/>
          </ac:picMkLst>
        </pc:picChg>
        <pc:picChg chg="add mod">
          <ac:chgData name="Felix Freter" userId="31fb9605393e79cd" providerId="LiveId" clId="{42CBECDB-49FA-44E2-B180-4F52FC29FA98}" dt="2023-06-26T16:18:35.578" v="93"/>
          <ac:picMkLst>
            <pc:docMk/>
            <pc:sldMk cId="1810704062" sldId="315"/>
            <ac:picMk id="9" creationId="{FFF31075-D4C1-B9A1-02BB-BC74EEE097C1}"/>
          </ac:picMkLst>
        </pc:picChg>
      </pc:sldChg>
      <pc:sldChg chg="addSp delSp modSp add mod">
        <pc:chgData name="Felix Freter" userId="31fb9605393e79cd" providerId="LiveId" clId="{42CBECDB-49FA-44E2-B180-4F52FC29FA98}" dt="2023-06-26T16:19:49.047" v="164" actId="20577"/>
        <pc:sldMkLst>
          <pc:docMk/>
          <pc:sldMk cId="4283662914" sldId="316"/>
        </pc:sldMkLst>
        <pc:spChg chg="add del mod">
          <ac:chgData name="Felix Freter" userId="31fb9605393e79cd" providerId="LiveId" clId="{42CBECDB-49FA-44E2-B180-4F52FC29FA98}" dt="2023-06-26T16:19:33.904" v="149"/>
          <ac:spMkLst>
            <pc:docMk/>
            <pc:sldMk cId="4283662914" sldId="316"/>
            <ac:spMk id="4" creationId="{CC066EA2-2AC1-44E7-C184-A88F9EACA039}"/>
          </ac:spMkLst>
        </pc:spChg>
        <pc:spChg chg="mod">
          <ac:chgData name="Felix Freter" userId="31fb9605393e79cd" providerId="LiveId" clId="{42CBECDB-49FA-44E2-B180-4F52FC29FA98}" dt="2023-06-26T16:19:41.467" v="152" actId="27636"/>
          <ac:spMkLst>
            <pc:docMk/>
            <pc:sldMk cId="4283662914" sldId="316"/>
            <ac:spMk id="5" creationId="{40159A73-4A70-B948-6531-0BA3240112E0}"/>
          </ac:spMkLst>
        </pc:spChg>
        <pc:spChg chg="mod">
          <ac:chgData name="Felix Freter" userId="31fb9605393e79cd" providerId="LiveId" clId="{42CBECDB-49FA-44E2-B180-4F52FC29FA98}" dt="2023-06-26T16:19:49.047" v="164" actId="20577"/>
          <ac:spMkLst>
            <pc:docMk/>
            <pc:sldMk cId="4283662914" sldId="316"/>
            <ac:spMk id="6" creationId="{7E3A6765-1E91-5641-E37D-436B4CC4F3F0}"/>
          </ac:spMkLst>
        </pc:spChg>
        <pc:picChg chg="add del mod">
          <ac:chgData name="Felix Freter" userId="31fb9605393e79cd" providerId="LiveId" clId="{42CBECDB-49FA-44E2-B180-4F52FC29FA98}" dt="2023-06-26T16:19:32.687" v="148" actId="478"/>
          <ac:picMkLst>
            <pc:docMk/>
            <pc:sldMk cId="4283662914" sldId="316"/>
            <ac:picMk id="7" creationId="{41110D06-E194-072A-4149-6F864366AE0F}"/>
          </ac:picMkLst>
        </pc:picChg>
        <pc:picChg chg="add mod">
          <ac:chgData name="Felix Freter" userId="31fb9605393e79cd" providerId="LiveId" clId="{42CBECDB-49FA-44E2-B180-4F52FC29FA98}" dt="2023-06-26T16:19:33.904" v="149"/>
          <ac:picMkLst>
            <pc:docMk/>
            <pc:sldMk cId="4283662914" sldId="316"/>
            <ac:picMk id="8" creationId="{19379228-20AD-11A8-AC5A-B0A6D726B7AB}"/>
          </ac:picMkLst>
        </pc:picChg>
        <pc:picChg chg="del">
          <ac:chgData name="Felix Freter" userId="31fb9605393e79cd" providerId="LiveId" clId="{42CBECDB-49FA-44E2-B180-4F52FC29FA98}" dt="2023-06-26T16:19:30.801" v="146" actId="478"/>
          <ac:picMkLst>
            <pc:docMk/>
            <pc:sldMk cId="4283662914" sldId="316"/>
            <ac:picMk id="9" creationId="{FFF31075-D4C1-B9A1-02BB-BC74EEE097C1}"/>
          </ac:picMkLst>
        </pc:picChg>
      </pc:sldChg>
      <pc:sldChg chg="addSp delSp modSp add mod">
        <pc:chgData name="Felix Freter" userId="31fb9605393e79cd" providerId="LiveId" clId="{42CBECDB-49FA-44E2-B180-4F52FC29FA98}" dt="2023-06-26T16:53:06.723" v="1316" actId="2710"/>
        <pc:sldMkLst>
          <pc:docMk/>
          <pc:sldMk cId="3214277833" sldId="317"/>
        </pc:sldMkLst>
        <pc:spChg chg="mod">
          <ac:chgData name="Felix Freter" userId="31fb9605393e79cd" providerId="LiveId" clId="{42CBECDB-49FA-44E2-B180-4F52FC29FA98}" dt="2023-06-26T16:53:06.723" v="1316" actId="2710"/>
          <ac:spMkLst>
            <pc:docMk/>
            <pc:sldMk cId="3214277833" sldId="317"/>
            <ac:spMk id="4" creationId="{17E398C1-0825-5FF8-71B9-1A6E0B3F7786}"/>
          </ac:spMkLst>
        </pc:spChg>
        <pc:spChg chg="add del mod">
          <ac:chgData name="Felix Freter" userId="31fb9605393e79cd" providerId="LiveId" clId="{42CBECDB-49FA-44E2-B180-4F52FC29FA98}" dt="2023-06-26T16:52:28.217" v="1251"/>
          <ac:spMkLst>
            <pc:docMk/>
            <pc:sldMk cId="3214277833" sldId="317"/>
            <ac:spMk id="5" creationId="{2F0BB2C2-731A-7C38-75CD-A2DFFD25C930}"/>
          </ac:spMkLst>
        </pc:spChg>
        <pc:picChg chg="add del mod">
          <ac:chgData name="Felix Freter" userId="31fb9605393e79cd" providerId="LiveId" clId="{42CBECDB-49FA-44E2-B180-4F52FC29FA98}" dt="2023-06-26T16:52:25.899" v="1250" actId="478"/>
          <ac:picMkLst>
            <pc:docMk/>
            <pc:sldMk cId="3214277833" sldId="317"/>
            <ac:picMk id="6" creationId="{02573ED1-62ED-9EAD-B299-4D65BC57D1BA}"/>
          </ac:picMkLst>
        </pc:picChg>
        <pc:picChg chg="add mod">
          <ac:chgData name="Felix Freter" userId="31fb9605393e79cd" providerId="LiveId" clId="{42CBECDB-49FA-44E2-B180-4F52FC29FA98}" dt="2023-06-26T16:52:28.217" v="1251"/>
          <ac:picMkLst>
            <pc:docMk/>
            <pc:sldMk cId="3214277833" sldId="317"/>
            <ac:picMk id="7" creationId="{257B04A8-BDE0-EF60-9652-3C5980C99C14}"/>
          </ac:picMkLst>
        </pc:picChg>
        <pc:picChg chg="del">
          <ac:chgData name="Felix Freter" userId="31fb9605393e79cd" providerId="LiveId" clId="{42CBECDB-49FA-44E2-B180-4F52FC29FA98}" dt="2023-06-26T16:52:24.046" v="1248" actId="478"/>
          <ac:picMkLst>
            <pc:docMk/>
            <pc:sldMk cId="3214277833" sldId="317"/>
            <ac:picMk id="8" creationId="{4391EE80-6F50-8A86-708D-C9804C1DA9F5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3F725A8D-85DD-4321-BDBD-35BFC9DAF8CE}" type="datetime1">
              <a:rPr lang="de-DE" smtClean="0"/>
              <a:t>26.06.23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F2C8D43-8168-48C8-91A7-63EACBACA74B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3109985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de-DE" noProof="0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95D058-5383-4350-9985-80C01FEF0DE2}" type="datetime1">
              <a:rPr lang="de-DE" smtClean="0"/>
              <a:pPr/>
              <a:t>26.06.23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de-DE" noProof="0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de-DE" noProof="0" dirty="0"/>
              <a:t>Textmasterformate durch Klicken bearbeiten</a:t>
            </a:r>
          </a:p>
          <a:p>
            <a:pPr lvl="1" rtl="0"/>
            <a:r>
              <a:rPr lang="de-DE" noProof="0" dirty="0"/>
              <a:t>Zweite Ebene</a:t>
            </a:r>
          </a:p>
          <a:p>
            <a:pPr lvl="2" rtl="0"/>
            <a:r>
              <a:rPr lang="de-DE" noProof="0" dirty="0"/>
              <a:t>Dritte Ebene</a:t>
            </a:r>
          </a:p>
          <a:p>
            <a:pPr lvl="3" rtl="0"/>
            <a:r>
              <a:rPr lang="de-DE" noProof="0" dirty="0"/>
              <a:t>Vierte Ebene</a:t>
            </a:r>
          </a:p>
          <a:p>
            <a:pPr lvl="4" rtl="0"/>
            <a:r>
              <a:rPr lang="de-DE" noProof="0" dirty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de-DE" noProof="0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5603C52C-5E29-41AF-BAA3-8217E886DA08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9619617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603C52C-5E29-41AF-BAA3-8217E886DA08}" type="slidenum">
              <a:rPr lang="de-DE" smtClean="0"/>
              <a:t>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787365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603C52C-5E29-41AF-BAA3-8217E886DA08}" type="slidenum">
              <a:rPr lang="de-DE" smtClean="0"/>
              <a:t>48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439668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rtlCol="0" anchor="b">
            <a:normAutofit/>
          </a:bodyPr>
          <a:lstStyle>
            <a:lvl1pPr algn="l">
              <a:defRPr sz="6000"/>
            </a:lvl1pPr>
          </a:lstStyle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 rtlCol="0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de-DE" noProof="0"/>
              <a:t>Master-Untertitelformat bearbeiten</a:t>
            </a:r>
            <a:endParaRPr lang="de-DE" noProof="0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 rtlCol="0"/>
          <a:lstStyle/>
          <a:p>
            <a:pPr rtl="0"/>
            <a:fld id="{4F0BD516-5B1A-4AE7-AFE2-CE89B5DBEF61}" type="datetime1">
              <a:rPr lang="de-DE" noProof="0" smtClean="0"/>
              <a:t>26.06.23</a:t>
            </a:fld>
            <a:endParaRPr lang="de-DE" noProof="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 rtlCol="0"/>
          <a:lstStyle/>
          <a:p>
            <a:pPr rtl="0"/>
            <a:fld id="{6D22F896-40B5-4ADD-8801-0D06FADFA095}" type="slidenum">
              <a:rPr lang="de-DE" noProof="0" smtClean="0"/>
              <a:t>‹Nr.›</a:t>
            </a:fld>
            <a:endParaRPr lang="de-DE" noProof="0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rtlCol="0" anchor="b"/>
          <a:lstStyle>
            <a:lvl1pPr algn="l">
              <a:defRPr sz="3200"/>
            </a:lvl1pPr>
          </a:lstStyle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Bildplatzhalt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 rtlCol="0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1191897-1868-483D-990A-0F1DED3B3B3F}" type="datetime1">
              <a:rPr lang="de-DE" noProof="0" smtClean="0"/>
              <a:t>26.06.23</a:t>
            </a:fld>
            <a:endParaRPr lang="de-DE" noProof="0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de-DE" noProof="0" smtClean="0"/>
              <a:t>‹Nr.›</a:t>
            </a:fld>
            <a:endParaRPr lang="de-DE" noProof="0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rtlCol="0" anchor="ctr"/>
          <a:lstStyle>
            <a:lvl1pPr algn="l">
              <a:defRPr sz="3200"/>
            </a:lvl1pPr>
          </a:lstStyle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rtlCol="0"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 rtlCol="0"/>
          <a:lstStyle>
            <a:lvl1pPr algn="r">
              <a:defRPr/>
            </a:lvl1pPr>
          </a:lstStyle>
          <a:p>
            <a:pPr rtl="0"/>
            <a:fld id="{A28643D8-F98B-4B4F-B53F-AABEA3C7EFFA}" type="datetime1">
              <a:rPr lang="de-DE" noProof="0" smtClean="0"/>
              <a:t>26.06.23</a:t>
            </a:fld>
            <a:endParaRPr lang="de-DE" noProof="0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 rtlCol="0"/>
          <a:lstStyle/>
          <a:p>
            <a:pPr rtl="0"/>
            <a:fld id="{6D22F896-40B5-4ADD-8801-0D06FADFA095}" type="slidenum">
              <a:rPr lang="de-DE" noProof="0" smtClean="0"/>
              <a:t>‹Nr.›</a:t>
            </a:fld>
            <a:endParaRPr lang="de-DE" noProof="0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Bild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rtlCol="0" anchor="ctr"/>
          <a:lstStyle>
            <a:lvl1pPr algn="l">
              <a:defRPr sz="3200"/>
            </a:lvl1pPr>
          </a:lstStyle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12" name="Textplatzhalt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rtlCol="0"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 rtlCol="0"/>
          <a:lstStyle>
            <a:lvl1pPr algn="r">
              <a:defRPr/>
            </a:lvl1pPr>
          </a:lstStyle>
          <a:p>
            <a:pPr rtl="0"/>
            <a:fld id="{E8A0E1B3-E0B9-472D-A555-C0F3D9195F58}" type="datetime1">
              <a:rPr lang="de-DE" noProof="0" smtClean="0"/>
              <a:t>26.06.23</a:t>
            </a:fld>
            <a:endParaRPr lang="de-DE" noProof="0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 rtlCol="0"/>
          <a:lstStyle/>
          <a:p>
            <a:pPr rtl="0"/>
            <a:fld id="{6D22F896-40B5-4ADD-8801-0D06FADFA095}" type="slidenum">
              <a:rPr lang="de-DE" noProof="0" smtClean="0"/>
              <a:t>‹Nr.›</a:t>
            </a:fld>
            <a:endParaRPr lang="de-DE" noProof="0" dirty="0"/>
          </a:p>
        </p:txBody>
      </p:sp>
      <p:sp>
        <p:nvSpPr>
          <p:cNvPr id="9" name="Textfeld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rtl="0"/>
            <a:r>
              <a:rPr lang="de-DE" sz="8000" noProof="0" dirty="0">
                <a:solidFill>
                  <a:schemeClr val="tx1"/>
                </a:solidFill>
                <a:effectLst/>
              </a:rPr>
              <a:t>"</a:t>
            </a:r>
          </a:p>
        </p:txBody>
      </p:sp>
      <p:sp>
        <p:nvSpPr>
          <p:cNvPr id="10" name="Textfeld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de-DE" sz="8000" noProof="0" dirty="0">
                <a:solidFill>
                  <a:schemeClr val="tx1"/>
                </a:solidFill>
                <a:effectLst/>
              </a:rPr>
              <a:t>"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siten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rtlCol="0" anchor="b"/>
          <a:lstStyle>
            <a:lvl1pPr algn="l">
              <a:defRPr sz="3200"/>
            </a:lvl1pPr>
          </a:lstStyle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rtlCol="0"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 rtlCol="0"/>
          <a:lstStyle>
            <a:lvl1pPr algn="r">
              <a:defRPr/>
            </a:lvl1pPr>
          </a:lstStyle>
          <a:p>
            <a:pPr rtl="0"/>
            <a:fld id="{66CF4E10-9CC5-409E-AE1A-6FB2D57CAEE7}" type="datetime1">
              <a:rPr lang="de-DE" noProof="0" smtClean="0"/>
              <a:t>26.06.23</a:t>
            </a:fld>
            <a:endParaRPr lang="de-DE" noProof="0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 rtlCol="0"/>
          <a:lstStyle/>
          <a:p>
            <a:pPr rtl="0"/>
            <a:fld id="{6D22F896-40B5-4ADD-8801-0D06FADFA095}" type="slidenum">
              <a:rPr lang="de-DE" noProof="0" smtClean="0"/>
              <a:t>‹Nr.›</a:t>
            </a:fld>
            <a:endParaRPr lang="de-DE" noProof="0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el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 rtlCol="0"/>
          <a:lstStyle/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7" name="Textplatzhalt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8" name="Textplatzhalt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9" name="Textplatzhalter 4"/>
          <p:cNvSpPr>
            <a:spLocks noGrp="1"/>
          </p:cNvSpPr>
          <p:nvPr>
            <p:ph type="body" sz="quarter" idx="3" hasCustomPrompt="1"/>
          </p:nvPr>
        </p:nvSpPr>
        <p:spPr>
          <a:xfrm>
            <a:off x="4368800" y="2201333"/>
            <a:ext cx="3456432" cy="626534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 dirty="0"/>
              <a:t>Textmasterformate durch Klicken bearbeiten</a:t>
            </a:r>
          </a:p>
        </p:txBody>
      </p:sp>
      <p:sp>
        <p:nvSpPr>
          <p:cNvPr id="10" name="Textplatzhalt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11" name="Textplatzhalt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12" name="Textplatzhalt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3FC4207-26C8-4DB9-B8F3-3F55EAF05535}" type="datetime1">
              <a:rPr lang="de-DE" noProof="0" smtClean="0"/>
              <a:t>26.06.23</a:t>
            </a:fld>
            <a:endParaRPr lang="de-DE" noProof="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de-DE" noProof="0" smtClean="0"/>
              <a:t>‹Nr.›</a:t>
            </a:fld>
            <a:endParaRPr lang="de-DE" noProof="0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Bildspal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el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 rtlCol="0"/>
          <a:lstStyle/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19" name="Textplatzhalt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20" name="Bildplatzhalt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21" name="Textplatzhalt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22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23" name="Bildplatzhalt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24" name="Textplatzhalt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25" name="Textplatzhalt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26" name="Bildplatzhalt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27" name="Textplatzhalt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4B99CC6-55B6-4C42-B4AB-77AD9A38DE7F}" type="datetime1">
              <a:rPr lang="de-DE" noProof="0" smtClean="0"/>
              <a:t>26.06.23</a:t>
            </a:fld>
            <a:endParaRPr lang="de-DE" noProof="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de-DE" noProof="0" smtClean="0"/>
              <a:t>‹Nr.›</a:t>
            </a:fld>
            <a:endParaRPr lang="de-DE" noProof="0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 rtlCol="0"/>
          <a:lstStyle/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364CD68-10DD-451B-ABA4-04DD340E167D}" type="datetime1">
              <a:rPr lang="de-DE" noProof="0" smtClean="0"/>
              <a:t>26.06.23</a:t>
            </a:fld>
            <a:endParaRPr lang="de-DE" noProof="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de-DE" noProof="0" smtClean="0"/>
              <a:t>‹Nr.›</a:t>
            </a:fld>
            <a:endParaRPr lang="de-DE" noProof="0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 rtlCol="0"/>
          <a:lstStyle>
            <a:lvl1pPr algn="l">
              <a:defRPr/>
            </a:lvl1pPr>
          </a:lstStyle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 rtlCol="0"/>
          <a:lstStyle/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 rtlCol="0"/>
          <a:lstStyle>
            <a:lvl1pPr algn="r">
              <a:defRPr/>
            </a:lvl1pPr>
          </a:lstStyle>
          <a:p>
            <a:pPr rtl="0"/>
            <a:fld id="{CC2EE321-BC97-449D-AC4F-65292375557A}" type="datetime1">
              <a:rPr lang="de-DE" noProof="0" smtClean="0"/>
              <a:t>26.06.23</a:t>
            </a:fld>
            <a:endParaRPr lang="de-DE" noProof="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 rtlCol="0"/>
          <a:lstStyle/>
          <a:p>
            <a:pPr rtl="0"/>
            <a:fld id="{6D22F896-40B5-4ADD-8801-0D06FADFA095}" type="slidenum">
              <a:rPr lang="de-DE" noProof="0" smtClean="0"/>
              <a:t>‹Nr.›</a:t>
            </a:fld>
            <a:endParaRPr lang="de-DE" noProof="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7352F4D-CD7C-4CC3-A827-263C2278972F}" type="datetime1">
              <a:rPr lang="de-DE" noProof="0" smtClean="0"/>
              <a:t>26.06.23</a:t>
            </a:fld>
            <a:endParaRPr lang="de-DE" noProof="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de-DE" noProof="0" smtClean="0"/>
              <a:t>‹Nr.›</a:t>
            </a:fld>
            <a:endParaRPr lang="de-DE" noProof="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rtlCol="0" anchor="b">
            <a:normAutofit/>
          </a:bodyPr>
          <a:lstStyle>
            <a:lvl1pPr algn="r">
              <a:defRPr sz="4000"/>
            </a:lvl1pPr>
          </a:lstStyle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 rtlCol="0"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 rtlCol="0"/>
          <a:lstStyle>
            <a:lvl1pPr algn="r">
              <a:defRPr/>
            </a:lvl1pPr>
          </a:lstStyle>
          <a:p>
            <a:pPr rtl="0"/>
            <a:fld id="{A97F13F2-C194-49CC-B346-A4019757E99F}" type="datetime1">
              <a:rPr lang="de-DE" noProof="0" smtClean="0"/>
              <a:t>26.06.23</a:t>
            </a:fld>
            <a:endParaRPr lang="de-DE" noProof="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 rtlCol="0"/>
          <a:lstStyle/>
          <a:p>
            <a:pPr rtl="0"/>
            <a:fld id="{6D22F896-40B5-4ADD-8801-0D06FADFA095}" type="slidenum">
              <a:rPr lang="de-DE" noProof="0" smtClean="0"/>
              <a:t>‹Nr.›</a:t>
            </a:fld>
            <a:endParaRPr lang="de-DE" noProof="0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 rtlCol="0"/>
          <a:lstStyle/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 rtlCol="0"/>
          <a:lstStyle/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C17688E-6037-47E4-8DB0-BFE4DC9F6D05}" type="datetime1">
              <a:rPr lang="de-DE" noProof="0" smtClean="0"/>
              <a:t>26.06.23</a:t>
            </a:fld>
            <a:endParaRPr lang="de-DE" noProof="0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de-DE" noProof="0" smtClean="0"/>
              <a:t>‹Nr.›</a:t>
            </a:fld>
            <a:endParaRPr lang="de-DE" noProof="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 rtlCol="0"/>
          <a:lstStyle/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rtlCol="0"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 rtlCol="0"/>
          <a:lstStyle/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rtlCol="0"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 rtlCol="0"/>
          <a:lstStyle/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313EABF-B266-4AEA-BDFB-7924A5F188BB}" type="datetime1">
              <a:rPr lang="de-DE" noProof="0" smtClean="0"/>
              <a:t>26.06.23</a:t>
            </a:fld>
            <a:endParaRPr lang="de-DE" noProof="0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de-DE" noProof="0" smtClean="0"/>
              <a:t>‹Nr.›</a:t>
            </a:fld>
            <a:endParaRPr lang="de-DE" noProof="0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3CDFF40-1DEC-4010-B83C-F60B6B8E5FBA}" type="datetime1">
              <a:rPr lang="de-DE" noProof="0" smtClean="0"/>
              <a:t>26.06.23</a:t>
            </a:fld>
            <a:endParaRPr lang="de-DE" noProof="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de-DE" noProof="0" smtClean="0"/>
              <a:t>‹Nr.›</a:t>
            </a:fld>
            <a:endParaRPr lang="de-DE" noProof="0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94CFD43-3340-43A1-B657-C5CC37A8FFBE}" type="datetime1">
              <a:rPr lang="de-DE" noProof="0" smtClean="0"/>
              <a:t>26.06.23</a:t>
            </a:fld>
            <a:endParaRPr lang="de-DE" noProof="0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de-DE" noProof="0" smtClean="0"/>
              <a:t>‹Nr.›</a:t>
            </a:fld>
            <a:endParaRPr lang="de-DE" noProof="0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rtlCol="0" anchor="b"/>
          <a:lstStyle>
            <a:lvl1pPr algn="l">
              <a:defRPr sz="3200"/>
            </a:lvl1pPr>
          </a:lstStyle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rtlCol="0" anchor="ctr"/>
          <a:lstStyle/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8803FB0-AB3C-40B7-8049-470C8F5E52BC}" type="datetime1">
              <a:rPr lang="de-DE" noProof="0" smtClean="0"/>
              <a:t>26.06.23</a:t>
            </a:fld>
            <a:endParaRPr lang="de-DE" noProof="0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de-DE" noProof="0" smtClean="0"/>
              <a:t>‹Nr.›</a:t>
            </a:fld>
            <a:endParaRPr lang="de-DE" noProof="0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rtlCol="0" anchor="b"/>
          <a:lstStyle>
            <a:lvl1pPr algn="l">
              <a:defRPr sz="3200"/>
            </a:lvl1pPr>
          </a:lstStyle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Bildplatzhalt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F72BFC0-3E39-4B38-A8C7-EF0A7CD91104}" type="datetime1">
              <a:rPr lang="de-DE" noProof="0" smtClean="0"/>
              <a:t>26.06.23</a:t>
            </a:fld>
            <a:endParaRPr lang="de-DE" noProof="0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de-DE" noProof="0" smtClean="0"/>
              <a:t>‹Nr.›</a:t>
            </a:fld>
            <a:endParaRPr lang="de-DE" noProof="0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tint val="93000"/>
                <a:shade val="98000"/>
                <a:satMod val="150000"/>
                <a:lumMod val="102000"/>
              </a:schemeClr>
            </a:gs>
            <a:gs pos="50000">
              <a:schemeClr val="bg1">
                <a:tint val="98000"/>
                <a:shade val="90000"/>
                <a:satMod val="130000"/>
                <a:lumMod val="103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de-DE" noProof="0" dirty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de-DE" noProof="0" dirty="0"/>
              <a:t>Textmasterformate durch Klicken bearbeiten</a:t>
            </a:r>
          </a:p>
          <a:p>
            <a:pPr lvl="1" rtl="0"/>
            <a:r>
              <a:rPr lang="de-DE" noProof="0" dirty="0"/>
              <a:t>Zweite Ebene</a:t>
            </a:r>
          </a:p>
          <a:p>
            <a:pPr lvl="2" rtl="0"/>
            <a:r>
              <a:rPr lang="de-DE" noProof="0" dirty="0"/>
              <a:t>Dritte Ebene</a:t>
            </a:r>
          </a:p>
          <a:p>
            <a:pPr lvl="3" rtl="0"/>
            <a:r>
              <a:rPr lang="de-DE" noProof="0" dirty="0"/>
              <a:t>Vierte Ebene</a:t>
            </a:r>
          </a:p>
          <a:p>
            <a:pPr lvl="4" rtl="0"/>
            <a:r>
              <a:rPr lang="de-DE" noProof="0" dirty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474DB3F3-9252-4F9D-A60A-0ED70BE80A3A}" type="datetime1">
              <a:rPr lang="de-DE" noProof="0" smtClean="0"/>
              <a:t>26.06.23</a:t>
            </a:fld>
            <a:endParaRPr lang="de-DE" noProof="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de-DE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6D22F896-40B5-4ADD-8801-0D06FADFA095}" type="slidenum">
              <a:rPr lang="de-DE" noProof="0" smtClean="0"/>
              <a:pPr rtl="0"/>
              <a:t>‹Nr.›</a:t>
            </a:fld>
            <a:endParaRPr lang="de-DE" noProof="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mp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mp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tmp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mp"/><Relationship Id="rId2" Type="http://schemas.openxmlformats.org/officeDocument/2006/relationships/image" Target="../media/image6.tmp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9.tmp"/><Relationship Id="rId4" Type="http://schemas.openxmlformats.org/officeDocument/2006/relationships/image" Target="../media/image8.tm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mp"/><Relationship Id="rId2" Type="http://schemas.openxmlformats.org/officeDocument/2006/relationships/image" Target="../media/image6.tmp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9.tmp"/><Relationship Id="rId4" Type="http://schemas.openxmlformats.org/officeDocument/2006/relationships/image" Target="../media/image8.tmp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hteck 16">
            <a:extLst>
              <a:ext uri="{FF2B5EF4-FFF2-40B4-BE49-F238E27FC236}">
                <a16:creationId xmlns:a16="http://schemas.microsoft.com/office/drawing/2014/main" id="{50496C6C-A85F-426B-9ED1-3444166CE4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DE5CD8D-E704-46A1-BC3E-9A644A9FFD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2483" y="821265"/>
            <a:ext cx="6098705" cy="5222117"/>
          </a:xfrm>
        </p:spPr>
        <p:txBody>
          <a:bodyPr rtlCol="0" anchor="ctr">
            <a:normAutofit/>
          </a:bodyPr>
          <a:lstStyle/>
          <a:p>
            <a:pPr algn="r"/>
            <a:r>
              <a:rPr lang="de-DE" sz="5400" dirty="0"/>
              <a:t>Income </a:t>
            </a:r>
            <a:r>
              <a:rPr lang="de-DE" sz="5400" dirty="0" err="1"/>
              <a:t>classification</a:t>
            </a:r>
            <a:endParaRPr lang="de-DE" sz="5400" dirty="0"/>
          </a:p>
        </p:txBody>
      </p: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AD0EF22F-5D3C-4240-8C32-1B20803E5A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397108" y="1923563"/>
            <a:ext cx="0" cy="301752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Untertitel 2">
            <a:extLst>
              <a:ext uri="{FF2B5EF4-FFF2-40B4-BE49-F238E27FC236}">
                <a16:creationId xmlns:a16="http://schemas.microsoft.com/office/drawing/2014/main" id="{E309A740-48C5-4AE5-879B-F567D3D7AC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03028" y="821265"/>
            <a:ext cx="3265713" cy="5222117"/>
          </a:xfrm>
        </p:spPr>
        <p:txBody>
          <a:bodyPr rtlCol="0" anchor="ctr">
            <a:normAutofit/>
          </a:bodyPr>
          <a:lstStyle/>
          <a:p>
            <a:pPr rtl="0"/>
            <a:r>
              <a:rPr lang="de-DE" dirty="0"/>
              <a:t>Felix Freter</a:t>
            </a:r>
          </a:p>
          <a:p>
            <a:pPr rtl="0"/>
            <a:r>
              <a:rPr lang="de-DE" dirty="0"/>
              <a:t>Simon </a:t>
            </a:r>
            <a:r>
              <a:rPr lang="de-DE" dirty="0" err="1"/>
              <a:t>Symhoven</a:t>
            </a:r>
            <a:endParaRPr lang="de-DE" dirty="0"/>
          </a:p>
          <a:p>
            <a:pPr rtl="0"/>
            <a:r>
              <a:rPr lang="de-DE" dirty="0" err="1"/>
              <a:t>Nikolitsa</a:t>
            </a:r>
            <a:r>
              <a:rPr lang="de-DE" dirty="0"/>
              <a:t> </a:t>
            </a:r>
            <a:r>
              <a:rPr lang="de-DE" dirty="0" err="1"/>
              <a:t>Drakaki</a:t>
            </a:r>
            <a:endParaRPr lang="de-DE" dirty="0"/>
          </a:p>
          <a:p>
            <a:pPr rtl="0"/>
            <a:endParaRPr lang="de-DE" dirty="0"/>
          </a:p>
          <a:p>
            <a:pPr rtl="0"/>
            <a:r>
              <a:rPr lang="de-DE" dirty="0"/>
              <a:t>28. Juni 2023</a:t>
            </a:r>
          </a:p>
        </p:txBody>
      </p:sp>
      <p:pic>
        <p:nvPicPr>
          <p:cNvPr id="21" name="Bild 20">
            <a:extLst>
              <a:ext uri="{FF2B5EF4-FFF2-40B4-BE49-F238E27FC236}">
                <a16:creationId xmlns:a16="http://schemas.microsoft.com/office/drawing/2014/main" id="{D912EF34-0253-41FD-9940-D8FBB7DE74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34"/>
          <a:stretch/>
        </p:blipFill>
        <p:spPr>
          <a:xfrm rot="5400000" flipH="1" flipV="1">
            <a:off x="7545075" y="2187578"/>
            <a:ext cx="6857999" cy="2482850"/>
          </a:xfrm>
          <a:prstGeom prst="rect">
            <a:avLst/>
          </a:prstGeom>
        </p:spPr>
      </p:pic>
      <p:pic>
        <p:nvPicPr>
          <p:cNvPr id="5" name="Grafik 4" descr="Ein Bild, das Grafiken, Schrift, Grafikdesign, Logo enthält.&#10;&#10;Automatisch generierte Beschreibung">
            <a:extLst>
              <a:ext uri="{FF2B5EF4-FFF2-40B4-BE49-F238E27FC236}">
                <a16:creationId xmlns:a16="http://schemas.microsoft.com/office/drawing/2014/main" id="{3C1442F6-1946-FF83-9555-37C48A239D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235" y="155894"/>
            <a:ext cx="3818762" cy="1767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6649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16F770-B56F-624C-B817-FBC9C62B2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Verteilungen</a:t>
            </a:r>
            <a:br>
              <a:rPr lang="en-US" dirty="0"/>
            </a:br>
            <a:r>
              <a:rPr lang="en-US" sz="1800" dirty="0"/>
              <a:t>der </a:t>
            </a:r>
            <a:r>
              <a:rPr lang="en-US" sz="1800" dirty="0" err="1"/>
              <a:t>numerischen</a:t>
            </a:r>
            <a:r>
              <a:rPr lang="en-US" sz="1800" dirty="0"/>
              <a:t> </a:t>
            </a:r>
            <a:r>
              <a:rPr lang="en-US" sz="1800" dirty="0" err="1"/>
              <a:t>Daten</a:t>
            </a:r>
            <a:endParaRPr lang="en-GB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30345F7-DBB9-A6DE-DAF3-5339E603A51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Orange: &gt; 50k </a:t>
            </a:r>
            <a:r>
              <a:rPr lang="de-DE" dirty="0"/>
              <a:t>€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Blau: &lt; </a:t>
            </a:r>
            <a:r>
              <a:rPr lang="en-US" dirty="0"/>
              <a:t>50k </a:t>
            </a:r>
            <a:r>
              <a:rPr lang="de-DE" dirty="0"/>
              <a:t>€</a:t>
            </a:r>
          </a:p>
          <a:p>
            <a:endParaRPr lang="de-DE" dirty="0"/>
          </a:p>
          <a:p>
            <a:r>
              <a:rPr lang="de-DE" u="sng" dirty="0"/>
              <a:t>Idee:</a:t>
            </a:r>
          </a:p>
          <a:p>
            <a:r>
              <a:rPr lang="de-DE"/>
              <a:t>Logarithmische Transformation auf </a:t>
            </a:r>
            <a:r>
              <a:rPr lang="de-DE" err="1"/>
              <a:t>age</a:t>
            </a:r>
            <a:r>
              <a:rPr lang="de-DE" dirty="0"/>
              <a:t> und </a:t>
            </a:r>
            <a:r>
              <a:rPr lang="de-DE" err="1"/>
              <a:t>fnlwgt</a:t>
            </a:r>
            <a:endParaRPr lang="de-DE"/>
          </a:p>
        </p:txBody>
      </p:sp>
      <p:pic>
        <p:nvPicPr>
          <p:cNvPr id="7" name="Inhaltsplatzhalter 6" descr="Ein Bild, das Text, Diagramm, Screenshot, Reihe enthält.&#10;&#10;Automatisch generierte Beschreibung">
            <a:extLst>
              <a:ext uri="{FF2B5EF4-FFF2-40B4-BE49-F238E27FC236}">
                <a16:creationId xmlns:a16="http://schemas.microsoft.com/office/drawing/2014/main" id="{9BB6AFFE-2688-B3FC-A207-D4A1EC0DED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95863" y="2180114"/>
            <a:ext cx="6510337" cy="2604135"/>
          </a:xfrm>
        </p:spPr>
      </p:pic>
    </p:spTree>
    <p:extLst>
      <p:ext uri="{BB962C8B-B14F-4D97-AF65-F5344CB8AC3E}">
        <p14:creationId xmlns:p14="http://schemas.microsoft.com/office/powerpoint/2010/main" val="34555943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nhaltsplatzhalter 7" descr="Ein Bild, das Diagramm, Screenshot, Reihe, Plan enthält.&#10;&#10;Automatisch generierte Beschreibung">
            <a:extLst>
              <a:ext uri="{FF2B5EF4-FFF2-40B4-BE49-F238E27FC236}">
                <a16:creationId xmlns:a16="http://schemas.microsoft.com/office/drawing/2014/main" id="{753B8A38-8766-1C21-8209-21E735D769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95863" y="2180114"/>
            <a:ext cx="6510337" cy="2604135"/>
          </a:xfr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616F770-B56F-624C-B817-FBC9C62B2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Verteilungen</a:t>
            </a:r>
            <a:br>
              <a:rPr lang="en-US" dirty="0"/>
            </a:br>
            <a:r>
              <a:rPr lang="en-US" sz="1800" dirty="0"/>
              <a:t>der </a:t>
            </a:r>
            <a:r>
              <a:rPr lang="en-US" sz="1800" dirty="0" err="1"/>
              <a:t>numerischen</a:t>
            </a:r>
            <a:r>
              <a:rPr lang="en-US" sz="1800" dirty="0"/>
              <a:t> </a:t>
            </a:r>
            <a:r>
              <a:rPr lang="en-US" sz="1800" dirty="0" err="1"/>
              <a:t>Daten</a:t>
            </a:r>
            <a:endParaRPr lang="en-GB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30345F7-DBB9-A6DE-DAF3-5339E603A51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de-DE" u="sng" dirty="0"/>
          </a:p>
          <a:p>
            <a:r>
              <a:rPr lang="de-DE" u="sng" dirty="0"/>
              <a:t>Ansätze: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Capping</a:t>
            </a:r>
            <a:r>
              <a:rPr lang="de-DE" dirty="0"/>
              <a:t> der Ausreißer (über 1000)</a:t>
            </a:r>
          </a:p>
          <a:p>
            <a:pPr marL="285750" indent="-285750">
              <a:buChar char="•"/>
            </a:pPr>
            <a:endParaRPr lang="de-DE" dirty="0"/>
          </a:p>
          <a:p>
            <a:r>
              <a:rPr lang="de-DE" u="sng" dirty="0"/>
              <a:t>Lösung: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Binäre Codierung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Logarithmische Transformation auf </a:t>
            </a:r>
            <a:r>
              <a:rPr lang="de-DE" dirty="0" err="1"/>
              <a:t>age</a:t>
            </a:r>
            <a:r>
              <a:rPr lang="de-DE" dirty="0"/>
              <a:t> und </a:t>
            </a:r>
            <a:r>
              <a:rPr lang="de-DE" dirty="0" err="1"/>
              <a:t>fnlwgt</a:t>
            </a:r>
            <a:r>
              <a:rPr lang="de-DE" dirty="0"/>
              <a:t> (für nicht lineare Transformation)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BB291FD3-EE1C-8D36-C74F-9C946F9F8871}"/>
              </a:ext>
            </a:extLst>
          </p:cNvPr>
          <p:cNvSpPr/>
          <p:nvPr/>
        </p:nvSpPr>
        <p:spPr>
          <a:xfrm>
            <a:off x="7609769" y="2301342"/>
            <a:ext cx="2595403" cy="2471117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08784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nhaltsplatzhalter 8" descr="Ein Bild, das Text, Diagramm, Screenshot, Plan enthält.&#10;&#10;Automatisch generierte Beschreibung">
            <a:extLst>
              <a:ext uri="{FF2B5EF4-FFF2-40B4-BE49-F238E27FC236}">
                <a16:creationId xmlns:a16="http://schemas.microsoft.com/office/drawing/2014/main" id="{AC10B36D-B700-58EB-8AB3-214770C89C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95863" y="1529080"/>
            <a:ext cx="6510337" cy="3906202"/>
          </a:xfr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B323EBE-40C8-CC3E-DAA1-0B7461DF23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err="1"/>
              <a:t>Verteilungen</a:t>
            </a:r>
            <a:r>
              <a:rPr lang="en-GB" dirty="0"/>
              <a:t> </a:t>
            </a:r>
            <a:br>
              <a:rPr lang="en-GB" dirty="0"/>
            </a:br>
            <a:r>
              <a:rPr lang="en-GB" sz="1800" dirty="0"/>
              <a:t>der </a:t>
            </a:r>
            <a:r>
              <a:rPr lang="en-GB" sz="1800" dirty="0" err="1"/>
              <a:t>kategorialen</a:t>
            </a:r>
            <a:r>
              <a:rPr lang="en-GB" sz="1800" dirty="0"/>
              <a:t> Daten</a:t>
            </a:r>
            <a:endParaRPr lang="en-GB" sz="2000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02689E4-746C-5259-7136-1A7D74B67FB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Absolute Verteilung der Features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Überwiegend US Staatsbürger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Native </a:t>
            </a:r>
            <a:r>
              <a:rPr lang="de-DE" dirty="0" err="1"/>
              <a:t>country</a:t>
            </a:r>
            <a:r>
              <a:rPr lang="de-DE" dirty="0"/>
              <a:t> lassen wir fallen</a:t>
            </a:r>
            <a:endParaRPr lang="en-GB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637D8123-15DB-0EE3-02AB-B9AAEB7CEED4}"/>
              </a:ext>
            </a:extLst>
          </p:cNvPr>
          <p:cNvSpPr/>
          <p:nvPr/>
        </p:nvSpPr>
        <p:spPr>
          <a:xfrm>
            <a:off x="9925050" y="3429000"/>
            <a:ext cx="1581150" cy="1918492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71107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36F6152-6D85-8334-B1A2-A02AEAE41F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err="1"/>
              <a:t>Verteilungen</a:t>
            </a:r>
            <a:r>
              <a:rPr lang="en-GB" dirty="0"/>
              <a:t> </a:t>
            </a:r>
            <a:br>
              <a:rPr lang="en-GB" dirty="0"/>
            </a:br>
            <a:r>
              <a:rPr lang="en-GB" sz="1600" dirty="0"/>
              <a:t>der </a:t>
            </a:r>
            <a:r>
              <a:rPr lang="en-GB" sz="1600" dirty="0" err="1"/>
              <a:t>kategorialen</a:t>
            </a:r>
            <a:r>
              <a:rPr lang="en-GB" sz="1600" dirty="0"/>
              <a:t> </a:t>
            </a:r>
            <a:r>
              <a:rPr lang="en-GB" sz="1600" dirty="0" err="1"/>
              <a:t>Daten</a:t>
            </a:r>
            <a:endParaRPr lang="en-GB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D7AEB39-6787-1153-BB9E-0F2374248EF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Relative </a:t>
            </a:r>
            <a:r>
              <a:rPr lang="en-GB" dirty="0" err="1"/>
              <a:t>Verteilung</a:t>
            </a:r>
            <a:r>
              <a:rPr lang="en-GB" dirty="0"/>
              <a:t> in </a:t>
            </a:r>
            <a:r>
              <a:rPr lang="en-GB" dirty="0" err="1"/>
              <a:t>Bezug</a:t>
            </a:r>
            <a:r>
              <a:rPr lang="en-GB" dirty="0"/>
              <a:t> auf das </a:t>
            </a:r>
            <a:r>
              <a:rPr lang="en-GB" dirty="0" err="1"/>
              <a:t>Einkommen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Native country </a:t>
            </a:r>
            <a:r>
              <a:rPr lang="en-GB" dirty="0" err="1"/>
              <a:t>besteht</a:t>
            </a:r>
            <a:r>
              <a:rPr lang="en-GB" dirty="0"/>
              <a:t> </a:t>
            </a:r>
            <a:r>
              <a:rPr lang="en-GB" dirty="0" err="1"/>
              <a:t>zu</a:t>
            </a:r>
            <a:r>
              <a:rPr lang="en-GB" dirty="0"/>
              <a:t> </a:t>
            </a:r>
            <a:r>
              <a:rPr lang="de-DE" dirty="0"/>
              <a:t>über 90</a:t>
            </a:r>
            <a:r>
              <a:rPr lang="en-GB" dirty="0"/>
              <a:t>% </a:t>
            </a:r>
            <a:r>
              <a:rPr lang="en-GB" dirty="0" err="1"/>
              <a:t>aus</a:t>
            </a:r>
            <a:r>
              <a:rPr lang="en-GB" dirty="0"/>
              <a:t> </a:t>
            </a:r>
            <a:r>
              <a:rPr lang="en-GB" dirty="0" err="1"/>
              <a:t>einem</a:t>
            </a:r>
            <a:r>
              <a:rPr lang="en-GB" dirty="0"/>
              <a:t> Land </a:t>
            </a:r>
            <a:endParaRPr lang="en-GB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 err="1"/>
              <a:t>sowohl</a:t>
            </a:r>
            <a:r>
              <a:rPr lang="en-GB" dirty="0"/>
              <a:t> für </a:t>
            </a:r>
            <a:r>
              <a:rPr lang="en-GB" dirty="0" err="1"/>
              <a:t>Einkommen</a:t>
            </a:r>
            <a:r>
              <a:rPr lang="en-GB" dirty="0"/>
              <a:t> </a:t>
            </a:r>
            <a:r>
              <a:rPr lang="en-GB" dirty="0" err="1"/>
              <a:t>über</a:t>
            </a:r>
            <a:r>
              <a:rPr lang="en-GB" dirty="0"/>
              <a:t> </a:t>
            </a:r>
            <a:r>
              <a:rPr lang="en-GB" dirty="0" err="1"/>
              <a:t>als</a:t>
            </a:r>
            <a:r>
              <a:rPr lang="en-GB" dirty="0"/>
              <a:t> </a:t>
            </a:r>
            <a:r>
              <a:rPr lang="en-GB" dirty="0" err="1"/>
              <a:t>auch</a:t>
            </a:r>
            <a:r>
              <a:rPr lang="en-GB" dirty="0"/>
              <a:t> </a:t>
            </a:r>
            <a:r>
              <a:rPr lang="en-GB" dirty="0" err="1"/>
              <a:t>unter</a:t>
            </a:r>
            <a:r>
              <a:rPr lang="en-GB" dirty="0"/>
              <a:t> 50k $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/>
              <a:t>kategorialen</a:t>
            </a:r>
            <a:r>
              <a:rPr lang="en-GB" dirty="0"/>
              <a:t> Daten </a:t>
            </a:r>
            <a:r>
              <a:rPr lang="en-GB" dirty="0" err="1"/>
              <a:t>zusammenzufassen</a:t>
            </a:r>
            <a:r>
              <a:rPr lang="en-GB" dirty="0"/>
              <a:t> 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/>
              <a:t>Stichwort: </a:t>
            </a:r>
            <a:r>
              <a:rPr lang="de-DE" dirty="0" err="1"/>
              <a:t>Separierbarkeit</a:t>
            </a:r>
            <a:endParaRPr lang="de-DE"/>
          </a:p>
        </p:txBody>
      </p:sp>
      <p:pic>
        <p:nvPicPr>
          <p:cNvPr id="7" name="Inhaltsplatzhalter 6" descr="Ein Bild, das Text, Screenshot, Farbigkeit, Rechteck enthält.&#10;&#10;Automatisch generierte Beschreibung">
            <a:extLst>
              <a:ext uri="{FF2B5EF4-FFF2-40B4-BE49-F238E27FC236}">
                <a16:creationId xmlns:a16="http://schemas.microsoft.com/office/drawing/2014/main" id="{617AE65A-7B88-F548-EA09-25602CB93F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95863" y="1529080"/>
            <a:ext cx="6510337" cy="3906202"/>
          </a:xfrm>
        </p:spPr>
      </p:pic>
    </p:spTree>
    <p:extLst>
      <p:ext uri="{BB962C8B-B14F-4D97-AF65-F5344CB8AC3E}">
        <p14:creationId xmlns:p14="http://schemas.microsoft.com/office/powerpoint/2010/main" val="28103416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36F6152-6D85-8334-B1A2-A02AEAE41F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err="1"/>
              <a:t>Verteilungen</a:t>
            </a:r>
            <a:r>
              <a:rPr lang="en-GB" dirty="0"/>
              <a:t> </a:t>
            </a:r>
            <a:br>
              <a:rPr lang="en-GB" dirty="0"/>
            </a:br>
            <a:r>
              <a:rPr lang="en-GB" sz="1600" dirty="0"/>
              <a:t>der </a:t>
            </a:r>
            <a:r>
              <a:rPr lang="en-GB" sz="1600" dirty="0" err="1"/>
              <a:t>kategorialen</a:t>
            </a:r>
            <a:r>
              <a:rPr lang="en-GB" sz="1600" dirty="0"/>
              <a:t> </a:t>
            </a:r>
            <a:r>
              <a:rPr lang="en-GB" sz="1600" dirty="0" err="1"/>
              <a:t>Daten</a:t>
            </a:r>
            <a:endParaRPr lang="en-GB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D7AEB39-6787-1153-BB9E-0F2374248EF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Features </a:t>
            </a:r>
            <a:r>
              <a:rPr lang="en-GB" dirty="0" err="1"/>
              <a:t>wurden</a:t>
            </a:r>
            <a:r>
              <a:rPr lang="en-GB" dirty="0"/>
              <a:t> </a:t>
            </a:r>
            <a:r>
              <a:rPr lang="en-GB" dirty="0" err="1"/>
              <a:t>zusammengefasst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/>
              <a:t>Einige</a:t>
            </a:r>
            <a:r>
              <a:rPr lang="en-GB" dirty="0"/>
              <a:t> Features </a:t>
            </a:r>
            <a:r>
              <a:rPr lang="en-GB" dirty="0" err="1"/>
              <a:t>wurden</a:t>
            </a:r>
            <a:r>
              <a:rPr lang="en-GB" dirty="0"/>
              <a:t> </a:t>
            </a:r>
            <a:r>
              <a:rPr lang="en-GB" dirty="0" err="1"/>
              <a:t>entfernt</a:t>
            </a:r>
            <a:endParaRPr lang="en-GB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Native country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Race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Marital status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/>
              <a:t>OneHot</a:t>
            </a:r>
            <a:r>
              <a:rPr lang="en-GB" dirty="0"/>
              <a:t> </a:t>
            </a:r>
            <a:r>
              <a:rPr lang="en-GB" dirty="0" err="1"/>
              <a:t>Kodierung</a:t>
            </a:r>
            <a:r>
              <a:rPr lang="en-GB" dirty="0"/>
              <a:t> der </a:t>
            </a:r>
            <a:r>
              <a:rPr lang="en-GB" dirty="0" err="1"/>
              <a:t>kategorialen</a:t>
            </a:r>
            <a:r>
              <a:rPr lang="en-GB" dirty="0"/>
              <a:t> Features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Min-Max </a:t>
            </a:r>
            <a:r>
              <a:rPr lang="en-GB" dirty="0" err="1"/>
              <a:t>Skalierung</a:t>
            </a:r>
            <a:r>
              <a:rPr lang="en-GB" dirty="0"/>
              <a:t> </a:t>
            </a:r>
            <a:r>
              <a:rPr lang="en-GB" dirty="0" err="1"/>
              <a:t>aller</a:t>
            </a:r>
            <a:r>
              <a:rPr lang="en-GB" dirty="0"/>
              <a:t> Features</a:t>
            </a:r>
          </a:p>
        </p:txBody>
      </p:sp>
      <p:pic>
        <p:nvPicPr>
          <p:cNvPr id="8" name="Inhaltsplatzhalter 7" descr="Ein Bild, das Text, Screenshot, Diagramm, parallel enthält.&#10;&#10;Automatisch generierte Beschreibung">
            <a:extLst>
              <a:ext uri="{FF2B5EF4-FFF2-40B4-BE49-F238E27FC236}">
                <a16:creationId xmlns:a16="http://schemas.microsoft.com/office/drawing/2014/main" id="{76AA2612-5F7E-A549-435C-D537D8CA3E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95863" y="878047"/>
            <a:ext cx="6510337" cy="5208269"/>
          </a:xfrm>
        </p:spPr>
      </p:pic>
    </p:spTree>
    <p:extLst>
      <p:ext uri="{BB962C8B-B14F-4D97-AF65-F5344CB8AC3E}">
        <p14:creationId xmlns:p14="http://schemas.microsoft.com/office/powerpoint/2010/main" val="6826472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494B76-7DE2-795B-79BB-E893EC9B4E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</p:spPr>
        <p:txBody>
          <a:bodyPr anchor="ctr">
            <a:normAutofit/>
          </a:bodyPr>
          <a:lstStyle/>
          <a:p>
            <a:r>
              <a:rPr lang="de-DE" dirty="0"/>
              <a:t>Finale Features</a:t>
            </a:r>
          </a:p>
        </p:txBody>
      </p:sp>
      <p:pic>
        <p:nvPicPr>
          <p:cNvPr id="6" name="Inhaltsplatzhalter 5" descr="Ein Bild, das Text, Screenshot, Schrift enthält.&#10;&#10;Automatisch generierte Beschreibung">
            <a:extLst>
              <a:ext uri="{FF2B5EF4-FFF2-40B4-BE49-F238E27FC236}">
                <a16:creationId xmlns:a16="http://schemas.microsoft.com/office/drawing/2014/main" id="{0C937F26-D6C4-1523-449B-09A9FFB6D0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4491" y="2194560"/>
            <a:ext cx="10803017" cy="4024125"/>
          </a:xfrm>
          <a:noFill/>
        </p:spPr>
      </p:pic>
    </p:spTree>
    <p:extLst>
      <p:ext uri="{BB962C8B-B14F-4D97-AF65-F5344CB8AC3E}">
        <p14:creationId xmlns:p14="http://schemas.microsoft.com/office/powerpoint/2010/main" val="37071057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2AF71A23-41BB-61EB-57BD-D978126545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Hauptkomponenten </a:t>
            </a:r>
            <a:r>
              <a:rPr lang="de-DE" dirty="0" err="1"/>
              <a:t>analyse</a:t>
            </a:r>
            <a:endParaRPr lang="en-GB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651FB3DB-EB2B-4710-5DD3-E07078B4B2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3179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C8561AC-D3C0-5A8B-C9CC-0A0872429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2800" dirty="0"/>
              <a:t>Hauptkomponenten Analyse</a:t>
            </a:r>
            <a:endParaRPr lang="en-GB" sz="2800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53E434D-0F53-0757-DFD8-E35CB151BF5F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Dimensionsreduktion zur Vereinfachung des Datensatzes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pic>
        <p:nvPicPr>
          <p:cNvPr id="7" name="Inhaltsplatzhalter 6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ACE57C47-B109-53A6-DACF-1C71FBA7E8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14975" y="746125"/>
            <a:ext cx="5472113" cy="5472113"/>
          </a:xfrm>
        </p:spPr>
      </p:pic>
    </p:spTree>
    <p:extLst>
      <p:ext uri="{BB962C8B-B14F-4D97-AF65-F5344CB8AC3E}">
        <p14:creationId xmlns:p14="http://schemas.microsoft.com/office/powerpoint/2010/main" val="13466055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nhaltsplatzhalter 7" descr="Ein Bild, das Text, Screenshot, Diagramm, Reihe enthält.&#10;&#10;Automatisch generierte Beschreibung">
            <a:extLst>
              <a:ext uri="{FF2B5EF4-FFF2-40B4-BE49-F238E27FC236}">
                <a16:creationId xmlns:a16="http://schemas.microsoft.com/office/drawing/2014/main" id="{A05CB3FF-7204-DA93-6C43-13873F8F9B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14975" y="746125"/>
            <a:ext cx="5472113" cy="5472113"/>
          </a:xfr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D48C4BDF-862C-3028-1826-6FE3AA27E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Scree plot</a:t>
            </a:r>
            <a:endParaRPr lang="en-GB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5417A866-9B96-C4D6-52C6-4749F091BFD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Erklärte</a:t>
            </a:r>
            <a:r>
              <a:rPr lang="en-US" dirty="0"/>
              <a:t> </a:t>
            </a:r>
            <a:r>
              <a:rPr lang="en-US" dirty="0" err="1"/>
              <a:t>Varianz</a:t>
            </a:r>
            <a:r>
              <a:rPr lang="en-US" dirty="0"/>
              <a:t> pro </a:t>
            </a:r>
            <a:r>
              <a:rPr lang="en-US" dirty="0" err="1"/>
              <a:t>Hauptkomponente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Ellbogen-Methode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7 </a:t>
            </a:r>
            <a:r>
              <a:rPr lang="en-US" dirty="0" err="1"/>
              <a:t>oder</a:t>
            </a:r>
            <a:r>
              <a:rPr lang="en-US" dirty="0"/>
              <a:t> 8 </a:t>
            </a:r>
            <a:r>
              <a:rPr lang="en-US" dirty="0" err="1"/>
              <a:t>Hauptkomponenten</a:t>
            </a:r>
            <a:r>
              <a:rPr lang="en-US" dirty="0"/>
              <a:t> </a:t>
            </a:r>
            <a:r>
              <a:rPr lang="en-US" dirty="0" err="1"/>
              <a:t>scheinen</a:t>
            </a:r>
            <a:r>
              <a:rPr lang="en-US" dirty="0"/>
              <a:t> </a:t>
            </a:r>
            <a:r>
              <a:rPr lang="en-US" dirty="0" err="1"/>
              <a:t>sinnvoll</a:t>
            </a:r>
            <a:endParaRPr lang="en-GB" dirty="0" err="1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ABD3AC50-E68E-D2A2-1D31-AF365D34EF7B}"/>
              </a:ext>
            </a:extLst>
          </p:cNvPr>
          <p:cNvSpPr/>
          <p:nvPr/>
        </p:nvSpPr>
        <p:spPr>
          <a:xfrm>
            <a:off x="7832035" y="4373217"/>
            <a:ext cx="485029" cy="469127"/>
          </a:xfrm>
          <a:prstGeom prst="ellipse">
            <a:avLst/>
          </a:prstGeom>
          <a:noFill/>
          <a:ln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2977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nhaltsplatzhalter 7" descr="Ein Bild, das Text, Screenshot, Diagramm, Reihe enthält.&#10;&#10;Automatisch generierte Beschreibung">
            <a:extLst>
              <a:ext uri="{FF2B5EF4-FFF2-40B4-BE49-F238E27FC236}">
                <a16:creationId xmlns:a16="http://schemas.microsoft.com/office/drawing/2014/main" id="{C282358B-6D4A-4712-0FCF-A2BBE28C47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24945" y="1287617"/>
            <a:ext cx="5852172" cy="4389129"/>
          </a:xfr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EC8561AC-D3C0-5A8B-C9CC-0A0872429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2800" dirty="0"/>
              <a:t>Hauptkomponenten Analyse</a:t>
            </a:r>
            <a:endParaRPr lang="en-GB" sz="2800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53E434D-0F53-0757-DFD8-E35CB151BF5F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Maximierung der Varianz im Datensatz bei gleichzeitiger Dimensionsreduktion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8 Hauptkomponenten erklären fast 90% der Varianz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cxnSp>
        <p:nvCxnSpPr>
          <p:cNvPr id="10" name="Verbinder: gewinkelt 9">
            <a:extLst>
              <a:ext uri="{FF2B5EF4-FFF2-40B4-BE49-F238E27FC236}">
                <a16:creationId xmlns:a16="http://schemas.microsoft.com/office/drawing/2014/main" id="{014232C5-9F78-CCF8-71B8-4B5CC21FC008}"/>
              </a:ext>
            </a:extLst>
          </p:cNvPr>
          <p:cNvCxnSpPr>
            <a:cxnSpLocks/>
          </p:cNvCxnSpPr>
          <p:nvPr/>
        </p:nvCxnSpPr>
        <p:spPr>
          <a:xfrm rot="16200000" flipH="1">
            <a:off x="5716988" y="2719351"/>
            <a:ext cx="2814762" cy="2130945"/>
          </a:xfrm>
          <a:prstGeom prst="bentConnector3">
            <a:avLst>
              <a:gd name="adj1" fmla="val 282"/>
            </a:avLst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98445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DD40219-8C32-E3BF-47AF-1B4061BE2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  <a:endParaRPr lang="en-GB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E0C3402-B237-9003-E037-F343DA4A70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Einleitung</a:t>
            </a:r>
            <a:endParaRPr lang="en-US" dirty="0"/>
          </a:p>
          <a:p>
            <a:r>
              <a:rPr lang="en-US" dirty="0" err="1"/>
              <a:t>Datensatz</a:t>
            </a:r>
            <a:endParaRPr lang="en-US" dirty="0"/>
          </a:p>
          <a:p>
            <a:pPr lvl="1"/>
            <a:r>
              <a:rPr lang="en-US" dirty="0" err="1"/>
              <a:t>Deskriptive</a:t>
            </a:r>
            <a:r>
              <a:rPr lang="en-US" dirty="0"/>
              <a:t> </a:t>
            </a:r>
            <a:r>
              <a:rPr lang="en-US" dirty="0" err="1"/>
              <a:t>Statistik</a:t>
            </a:r>
            <a:endParaRPr lang="en-US" dirty="0"/>
          </a:p>
          <a:p>
            <a:pPr lvl="1"/>
            <a:r>
              <a:rPr lang="en-US" dirty="0"/>
              <a:t>Data Transformation</a:t>
            </a:r>
          </a:p>
          <a:p>
            <a:pPr lvl="1"/>
            <a:r>
              <a:rPr lang="en-US" dirty="0"/>
              <a:t>Preprocessing</a:t>
            </a:r>
          </a:p>
          <a:p>
            <a:r>
              <a:rPr lang="en-US" dirty="0"/>
              <a:t>PCA</a:t>
            </a:r>
          </a:p>
          <a:p>
            <a:r>
              <a:rPr lang="en-US" dirty="0" err="1"/>
              <a:t>Clusteranalyse</a:t>
            </a:r>
            <a:endParaRPr lang="en-US" dirty="0"/>
          </a:p>
          <a:p>
            <a:r>
              <a:rPr lang="en-US" dirty="0"/>
              <a:t>Logit Modell</a:t>
            </a:r>
          </a:p>
          <a:p>
            <a:r>
              <a:rPr lang="en-US" dirty="0"/>
              <a:t>Random Forest</a:t>
            </a:r>
          </a:p>
          <a:p>
            <a:r>
              <a:rPr lang="en-US" dirty="0" err="1"/>
              <a:t>Neuronales</a:t>
            </a:r>
            <a:r>
              <a:rPr lang="en-US" dirty="0"/>
              <a:t> </a:t>
            </a:r>
            <a:r>
              <a:rPr lang="en-US" dirty="0" err="1"/>
              <a:t>Netz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22871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12421B77-F119-2345-A194-2719DA627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Clusteranalyse</a:t>
            </a:r>
            <a:endParaRPr lang="en-GB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4C307600-103C-A250-468E-5D4A228E203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de-DE" sz="1600" b="1" dirty="0"/>
          </a:p>
        </p:txBody>
      </p:sp>
    </p:spTree>
    <p:extLst>
      <p:ext uri="{BB962C8B-B14F-4D97-AF65-F5344CB8AC3E}">
        <p14:creationId xmlns:p14="http://schemas.microsoft.com/office/powerpoint/2010/main" val="24446173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52470D-4CAB-D9B3-A51A-85CA811F3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3200" cap="none" dirty="0"/>
              <a:t>CLUSTERING</a:t>
            </a:r>
            <a:endParaRPr lang="de-DE" sz="3200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83568FC-D13E-8A3C-5028-9257490D52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de-DE" sz="1600" b="1" dirty="0"/>
              <a:t>Clusteranalyse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 err="1"/>
              <a:t>Unsupervised</a:t>
            </a:r>
            <a:r>
              <a:rPr lang="de-DE" sz="1600" dirty="0"/>
              <a:t> </a:t>
            </a:r>
            <a:r>
              <a:rPr lang="de-DE" sz="1600" dirty="0" err="1"/>
              <a:t>Machine</a:t>
            </a:r>
            <a:r>
              <a:rPr lang="de-DE" sz="1600" dirty="0"/>
              <a:t>-Learning-Technik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/>
              <a:t>Visualisierungsmethode</a:t>
            </a:r>
            <a:endParaRPr lang="de-DE" sz="1600" b="1" dirty="0"/>
          </a:p>
          <a:p>
            <a:pPr marL="0" indent="0">
              <a:lnSpc>
                <a:spcPct val="150000"/>
              </a:lnSpc>
              <a:buNone/>
            </a:pPr>
            <a:r>
              <a:rPr lang="de-DE" sz="1600" b="1" dirty="0"/>
              <a:t>K-</a:t>
            </a:r>
            <a:r>
              <a:rPr lang="de-DE" sz="1600" b="1" dirty="0" err="1"/>
              <a:t>Means</a:t>
            </a:r>
            <a:r>
              <a:rPr lang="de-DE" sz="1600" b="1" dirty="0"/>
              <a:t> Clustering</a:t>
            </a:r>
          </a:p>
          <a:p>
            <a:r>
              <a:rPr lang="de-DE" sz="1600" dirty="0"/>
              <a:t>Ein einfaches Verfahren zur Partitionierung eines Datasets in K unterschiedliche, sich nicht überschneidende Cluster, deren Anzahl vordefiniert ist. Der Gedanke dahinter ist, dass ein gutes Clustering eine möglichst geringe Varianz innerhalb der Cluster aufweist.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de-DE" sz="1600" b="1" dirty="0"/>
              <a:t>Warum haben wir die K-Mean Clustering Methode ausgewählt?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/>
              <a:t>Sehr beliebter und gut erforschter Algorithmus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Verständliches</a:t>
            </a:r>
            <a:r>
              <a:rPr lang="en-US" sz="1600" dirty="0"/>
              <a:t> </a:t>
            </a:r>
            <a:r>
              <a:rPr lang="en-US" sz="1600" dirty="0" err="1"/>
              <a:t>Verfahren</a:t>
            </a:r>
            <a:r>
              <a:rPr lang="en-US" sz="1600" dirty="0"/>
              <a:t> </a:t>
            </a:r>
            <a:r>
              <a:rPr lang="en-US" sz="1600" dirty="0" err="1"/>
              <a:t>mit</a:t>
            </a:r>
            <a:r>
              <a:rPr lang="en-US" sz="1600" dirty="0"/>
              <a:t> </a:t>
            </a:r>
            <a:r>
              <a:rPr lang="en-US" sz="1600" dirty="0" err="1"/>
              <a:t>einer</a:t>
            </a:r>
            <a:r>
              <a:rPr lang="en-US" sz="1600" dirty="0"/>
              <a:t> </a:t>
            </a:r>
            <a:r>
              <a:rPr lang="en-US" sz="1600" dirty="0" err="1"/>
              <a:t>schnellen</a:t>
            </a:r>
            <a:r>
              <a:rPr lang="en-US" sz="1600" dirty="0"/>
              <a:t> </a:t>
            </a:r>
            <a:r>
              <a:rPr lang="en-US" sz="1600" dirty="0" err="1"/>
              <a:t>Implementierung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/>
              <a:t>Am häufigsten verwendbares Verfahren</a:t>
            </a:r>
          </a:p>
          <a:p>
            <a:endParaRPr lang="en-US" sz="1600" dirty="0"/>
          </a:p>
          <a:p>
            <a:endParaRPr lang="de-DE" sz="1600" dirty="0"/>
          </a:p>
          <a:p>
            <a:endParaRPr lang="de-DE" sz="1600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de-DE" sz="1600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652658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F35B0FC8-1A97-035D-1FF8-2D7D60F77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000" dirty="0"/>
              <a:t>K-Means analyse</a:t>
            </a:r>
            <a:endParaRPr lang="en-GB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40159A73-4A70-B948-6531-0BA3240112E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/>
              <a:t>K-Means </a:t>
            </a:r>
            <a:r>
              <a:rPr lang="en-US" sz="2400" dirty="0" err="1"/>
              <a:t>kann</a:t>
            </a:r>
            <a:r>
              <a:rPr lang="en-US" sz="2400" dirty="0"/>
              <a:t> </a:t>
            </a:r>
            <a:r>
              <a:rPr lang="en-US" sz="2400" dirty="0" err="1"/>
              <a:t>nur</a:t>
            </a:r>
            <a:r>
              <a:rPr lang="en-US" sz="2400" dirty="0"/>
              <a:t> </a:t>
            </a:r>
            <a:r>
              <a:rPr lang="en-US" sz="2400" dirty="0" err="1"/>
              <a:t>bei</a:t>
            </a:r>
            <a:r>
              <a:rPr lang="en-US" sz="2400" dirty="0"/>
              <a:t> den </a:t>
            </a:r>
            <a:r>
              <a:rPr lang="en-US" sz="2400" dirty="0" err="1"/>
              <a:t>numerischen</a:t>
            </a:r>
            <a:r>
              <a:rPr lang="en-US" sz="2400" dirty="0"/>
              <a:t> </a:t>
            </a:r>
            <a:r>
              <a:rPr lang="en-US" sz="2400" dirty="0" err="1"/>
              <a:t>Variablen</a:t>
            </a:r>
            <a:r>
              <a:rPr lang="en-US" sz="2400" dirty="0"/>
              <a:t> </a:t>
            </a:r>
            <a:r>
              <a:rPr lang="en-US" sz="2400" dirty="0" err="1"/>
              <a:t>angewendet</a:t>
            </a:r>
            <a:r>
              <a:rPr lang="en-US" sz="2400" dirty="0"/>
              <a:t> </a:t>
            </a:r>
            <a:r>
              <a:rPr lang="en-US" sz="2400" dirty="0" err="1"/>
              <a:t>werden</a:t>
            </a:r>
            <a:endParaRPr lang="en-US" sz="2400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sz="2400" dirty="0">
                <a:ea typeface="+mn-lt"/>
                <a:cs typeface="+mn-lt"/>
              </a:rPr>
              <a:t>Scatterplots: Die Punkte sind gemäß dem Einkommen gefärbt</a:t>
            </a:r>
            <a:endParaRPr lang="en-US" sz="2400" dirty="0"/>
          </a:p>
          <a:p>
            <a:endParaRPr lang="en-GB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7E3A6765-1E91-5641-E37D-436B4CC4F3F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Age vs. financial weight</a:t>
            </a:r>
            <a:endParaRPr lang="en-GB" dirty="0"/>
          </a:p>
        </p:txBody>
      </p:sp>
      <p:pic>
        <p:nvPicPr>
          <p:cNvPr id="9" name="Inhaltsplatzhalter 8" descr="Ein Bild, das Text, Screenshot, Diagramm enthält.&#10;&#10;Automatisch generierte Beschreibung">
            <a:extLst>
              <a:ext uri="{FF2B5EF4-FFF2-40B4-BE49-F238E27FC236}">
                <a16:creationId xmlns:a16="http://schemas.microsoft.com/office/drawing/2014/main" id="{FFF31075-D4C1-B9A1-02BB-BC74EEE097C1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 rotWithShape="1">
          <a:blip r:embed="rId2"/>
          <a:srcRect t="10615"/>
          <a:stretch/>
        </p:blipFill>
        <p:spPr>
          <a:xfrm>
            <a:off x="6537472" y="3132138"/>
            <a:ext cx="4603456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7040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F35B0FC8-1A97-035D-1FF8-2D7D60F77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000" dirty="0"/>
              <a:t>K-Means analyse</a:t>
            </a:r>
            <a:endParaRPr lang="en-GB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40159A73-4A70-B948-6531-0BA3240112E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pPr marL="342900" indent="-342900">
              <a:buFont typeface="Wingdings" pitchFamily="2" charset="2"/>
              <a:buChar char="§"/>
            </a:pPr>
            <a:r>
              <a:rPr lang="de-DE" sz="2400" dirty="0"/>
              <a:t>K-</a:t>
            </a:r>
            <a:r>
              <a:rPr lang="de-DE" sz="2400" dirty="0" err="1"/>
              <a:t>Means</a:t>
            </a:r>
            <a:r>
              <a:rPr lang="de-DE" sz="2400" dirty="0"/>
              <a:t> Plots: Die Punkte sind von der K-</a:t>
            </a:r>
            <a:r>
              <a:rPr lang="de-DE" sz="2400" dirty="0" err="1"/>
              <a:t>Means</a:t>
            </a:r>
            <a:r>
              <a:rPr lang="de-DE" sz="2400" dirty="0"/>
              <a:t> in zwei Gruppen aufgeteilt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DE" sz="2400" dirty="0"/>
              <a:t>Die zwei Gruppen der K-</a:t>
            </a:r>
            <a:r>
              <a:rPr lang="de-DE" sz="2400" dirty="0" err="1"/>
              <a:t>Means</a:t>
            </a:r>
            <a:r>
              <a:rPr lang="de-DE" sz="2400" dirty="0"/>
              <a:t> Analyse entsprechen bei allen Paaren der nummerischen Variablen die echten Werte nicht perfekt. Es gibt keine Cluster.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7E3A6765-1E91-5641-E37D-436B4CC4F3F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Age vs. capital gain</a:t>
            </a:r>
            <a:endParaRPr lang="en-GB" dirty="0"/>
          </a:p>
        </p:txBody>
      </p:sp>
      <p:pic>
        <p:nvPicPr>
          <p:cNvPr id="8" name="Inhaltsplatzhalter 7" descr="Ein Bild, das Text, Screenshot, Diagramm, Reihe enthält.&#10;&#10;Automatisch generierte Beschreibung">
            <a:extLst>
              <a:ext uri="{FF2B5EF4-FFF2-40B4-BE49-F238E27FC236}">
                <a16:creationId xmlns:a16="http://schemas.microsoft.com/office/drawing/2014/main" id="{19379228-20AD-11A8-AC5A-B0A6D726B7AB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 rotWithShape="1">
          <a:blip r:embed="rId2"/>
          <a:srcRect t="9092"/>
          <a:stretch/>
        </p:blipFill>
        <p:spPr>
          <a:xfrm>
            <a:off x="6576033" y="3132138"/>
            <a:ext cx="4526334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6629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platzhalter 20">
            <a:extLst>
              <a:ext uri="{FF2B5EF4-FFF2-40B4-BE49-F238E27FC236}">
                <a16:creationId xmlns:a16="http://schemas.microsoft.com/office/drawing/2014/main" id="{571B5556-DBB4-8107-3FF6-A9CA224D8A98}"/>
              </a:ext>
            </a:extLst>
          </p:cNvPr>
          <p:cNvSpPr>
            <a:spLocks noGrp="1"/>
          </p:cNvSpPr>
          <p:nvPr>
            <p:ph type="body" sz="half" idx="15"/>
          </p:nvPr>
        </p:nvSpPr>
        <p:spPr>
          <a:xfrm>
            <a:off x="685799" y="3256493"/>
            <a:ext cx="3456432" cy="2962204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7" name="Titel 16">
            <a:extLst>
              <a:ext uri="{FF2B5EF4-FFF2-40B4-BE49-F238E27FC236}">
                <a16:creationId xmlns:a16="http://schemas.microsoft.com/office/drawing/2014/main" id="{19D17B1F-446F-1E6D-F0B5-B556AFC813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1898" y="816819"/>
            <a:ext cx="8610599" cy="933451"/>
          </a:xfrm>
        </p:spPr>
        <p:txBody>
          <a:bodyPr>
            <a:noAutofit/>
          </a:bodyPr>
          <a:lstStyle/>
          <a:p>
            <a:r>
              <a:rPr lang="en-GB" sz="3200" dirty="0"/>
              <a:t>K-Means analyse</a:t>
            </a:r>
          </a:p>
        </p:txBody>
      </p:sp>
      <p:sp>
        <p:nvSpPr>
          <p:cNvPr id="18" name="Textplatzhalter 17">
            <a:extLst>
              <a:ext uri="{FF2B5EF4-FFF2-40B4-BE49-F238E27FC236}">
                <a16:creationId xmlns:a16="http://schemas.microsoft.com/office/drawing/2014/main" id="{E600D737-DD08-DD7F-D9A1-5C485BA834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799" y="2554505"/>
            <a:ext cx="3456432" cy="617320"/>
          </a:xfrm>
        </p:spPr>
        <p:txBody>
          <a:bodyPr/>
          <a:lstStyle/>
          <a:p>
            <a:pPr algn="ctr"/>
            <a:r>
              <a:rPr lang="en-US" sz="2000" dirty="0"/>
              <a:t>Capital loss vs. capital gain</a:t>
            </a:r>
          </a:p>
        </p:txBody>
      </p:sp>
      <p:sp>
        <p:nvSpPr>
          <p:cNvPr id="19" name="Textplatzhalter 18">
            <a:extLst>
              <a:ext uri="{FF2B5EF4-FFF2-40B4-BE49-F238E27FC236}">
                <a16:creationId xmlns:a16="http://schemas.microsoft.com/office/drawing/2014/main" id="{38292452-9885-4F55-9FFB-3E701BE6D60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368800" y="2553758"/>
            <a:ext cx="3456432" cy="626534"/>
          </a:xfrm>
        </p:spPr>
        <p:txBody>
          <a:bodyPr/>
          <a:lstStyle/>
          <a:p>
            <a:pPr algn="ctr"/>
            <a:r>
              <a:rPr lang="en-GB" sz="2000" dirty="0"/>
              <a:t>Hours per week vs. capital loss</a:t>
            </a:r>
          </a:p>
        </p:txBody>
      </p:sp>
      <p:sp>
        <p:nvSpPr>
          <p:cNvPr id="22" name="Textplatzhalter 21">
            <a:extLst>
              <a:ext uri="{FF2B5EF4-FFF2-40B4-BE49-F238E27FC236}">
                <a16:creationId xmlns:a16="http://schemas.microsoft.com/office/drawing/2014/main" id="{CB27B9C7-F4C2-3A70-B887-72ADF1184493}"/>
              </a:ext>
            </a:extLst>
          </p:cNvPr>
          <p:cNvSpPr>
            <a:spLocks noGrp="1"/>
          </p:cNvSpPr>
          <p:nvPr>
            <p:ph type="body" sz="half" idx="16"/>
          </p:nvPr>
        </p:nvSpPr>
        <p:spPr>
          <a:xfrm>
            <a:off x="4366858" y="3256479"/>
            <a:ext cx="3456432" cy="296220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20" name="Textplatzhalter 19">
            <a:extLst>
              <a:ext uri="{FF2B5EF4-FFF2-40B4-BE49-F238E27FC236}">
                <a16:creationId xmlns:a16="http://schemas.microsoft.com/office/drawing/2014/main" id="{7F461422-3E80-F143-E2EE-6707BC0AE6C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047917" y="2545291"/>
            <a:ext cx="3456432" cy="626534"/>
          </a:xfrm>
        </p:spPr>
        <p:txBody>
          <a:bodyPr/>
          <a:lstStyle/>
          <a:p>
            <a:pPr algn="ctr"/>
            <a:r>
              <a:rPr lang="en-GB" sz="2000" dirty="0"/>
              <a:t>Age vs. Capital-Loss</a:t>
            </a:r>
          </a:p>
        </p:txBody>
      </p:sp>
      <p:sp>
        <p:nvSpPr>
          <p:cNvPr id="23" name="Textplatzhalter 22">
            <a:extLst>
              <a:ext uri="{FF2B5EF4-FFF2-40B4-BE49-F238E27FC236}">
                <a16:creationId xmlns:a16="http://schemas.microsoft.com/office/drawing/2014/main" id="{4820913F-C6ED-F6D1-5258-8662C021F49A}"/>
              </a:ext>
            </a:extLst>
          </p:cNvPr>
          <p:cNvSpPr>
            <a:spLocks noGrp="1"/>
          </p:cNvSpPr>
          <p:nvPr>
            <p:ph type="body" sz="half" idx="17"/>
          </p:nvPr>
        </p:nvSpPr>
        <p:spPr>
          <a:xfrm>
            <a:off x="8051801" y="3256479"/>
            <a:ext cx="3456432" cy="2962218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2" name="Textplatzhalter 17">
            <a:extLst>
              <a:ext uri="{FF2B5EF4-FFF2-40B4-BE49-F238E27FC236}">
                <a16:creationId xmlns:a16="http://schemas.microsoft.com/office/drawing/2014/main" id="{ED102ABE-DE00-AF06-8DD1-BF5FC9FDCD97}"/>
              </a:ext>
            </a:extLst>
          </p:cNvPr>
          <p:cNvSpPr txBox="1">
            <a:spLocks/>
          </p:cNvSpPr>
          <p:nvPr/>
        </p:nvSpPr>
        <p:spPr>
          <a:xfrm>
            <a:off x="685799" y="1775517"/>
            <a:ext cx="10816697" cy="69357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§"/>
            </a:pPr>
            <a:endParaRPr lang="en-US" sz="1600" dirty="0"/>
          </a:p>
        </p:txBody>
      </p:sp>
      <p:pic>
        <p:nvPicPr>
          <p:cNvPr id="8" name="Grafik 7" descr="Ein Bild, das Text, Screenshot, Diagramm, Reihe enthält.&#10;&#10;Automatisch generierte Beschreibung">
            <a:extLst>
              <a:ext uri="{FF2B5EF4-FFF2-40B4-BE49-F238E27FC236}">
                <a16:creationId xmlns:a16="http://schemas.microsoft.com/office/drawing/2014/main" id="{A5A07B5C-A0AE-44FC-606C-D74C8F588D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664"/>
          <a:stretch/>
        </p:blipFill>
        <p:spPr>
          <a:xfrm>
            <a:off x="8054251" y="3264111"/>
            <a:ext cx="3456431" cy="2347736"/>
          </a:xfrm>
          <a:prstGeom prst="rect">
            <a:avLst/>
          </a:prstGeom>
        </p:spPr>
      </p:pic>
      <p:pic>
        <p:nvPicPr>
          <p:cNvPr id="9" name="Grafik 8" descr="Ein Bild, das Text, Screenshot, Karte, Diagramm enthält.&#10;&#10;Automatisch generierte Beschreibung">
            <a:extLst>
              <a:ext uri="{FF2B5EF4-FFF2-40B4-BE49-F238E27FC236}">
                <a16:creationId xmlns:a16="http://schemas.microsoft.com/office/drawing/2014/main" id="{0350C4C6-56E2-B05B-27E4-7D0460AB25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" t="6587"/>
          <a:stretch/>
        </p:blipFill>
        <p:spPr>
          <a:xfrm>
            <a:off x="4366858" y="3264111"/>
            <a:ext cx="3459577" cy="2369859"/>
          </a:xfrm>
          <a:prstGeom prst="rect">
            <a:avLst/>
          </a:prstGeom>
        </p:spPr>
      </p:pic>
      <p:pic>
        <p:nvPicPr>
          <p:cNvPr id="10" name="Grafik 9" descr="Ein Bild, das Text, Screenshot, Diagramm, Zahl enthält.&#10;&#10;Automatisch generierte Beschreibung">
            <a:extLst>
              <a:ext uri="{FF2B5EF4-FFF2-40B4-BE49-F238E27FC236}">
                <a16:creationId xmlns:a16="http://schemas.microsoft.com/office/drawing/2014/main" id="{2E30903F-D9EC-6152-52E8-2AEA6319C9D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814" b="200"/>
          <a:stretch/>
        </p:blipFill>
        <p:spPr>
          <a:xfrm>
            <a:off x="681318" y="3264111"/>
            <a:ext cx="3481420" cy="2372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034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el 16">
            <a:extLst>
              <a:ext uri="{FF2B5EF4-FFF2-40B4-BE49-F238E27FC236}">
                <a16:creationId xmlns:a16="http://schemas.microsoft.com/office/drawing/2014/main" id="{19D17B1F-446F-1E6D-F0B5-B556AFC81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sz="3200" dirty="0"/>
              <a:t>K-Means analyse</a:t>
            </a:r>
          </a:p>
        </p:txBody>
      </p:sp>
      <p:sp>
        <p:nvSpPr>
          <p:cNvPr id="18" name="Textplatzhalter 17">
            <a:extLst>
              <a:ext uri="{FF2B5EF4-FFF2-40B4-BE49-F238E27FC236}">
                <a16:creationId xmlns:a16="http://schemas.microsoft.com/office/drawing/2014/main" id="{E600D737-DD08-DD7F-D9A1-5C485BA834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3872" y="2695462"/>
            <a:ext cx="3456432" cy="617320"/>
          </a:xfrm>
        </p:spPr>
        <p:txBody>
          <a:bodyPr/>
          <a:lstStyle/>
          <a:p>
            <a:pPr algn="ctr"/>
            <a:r>
              <a:rPr lang="en-GB" sz="2000" dirty="0"/>
              <a:t>Age vs Hours-per-week</a:t>
            </a:r>
          </a:p>
        </p:txBody>
      </p:sp>
      <p:sp>
        <p:nvSpPr>
          <p:cNvPr id="19" name="Textplatzhalter 18">
            <a:extLst>
              <a:ext uri="{FF2B5EF4-FFF2-40B4-BE49-F238E27FC236}">
                <a16:creationId xmlns:a16="http://schemas.microsoft.com/office/drawing/2014/main" id="{38292452-9885-4F55-9FFB-3E701BE6D60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346872" y="2661822"/>
            <a:ext cx="3456432" cy="626534"/>
          </a:xfrm>
        </p:spPr>
        <p:txBody>
          <a:bodyPr/>
          <a:lstStyle/>
          <a:p>
            <a:pPr algn="ctr"/>
            <a:r>
              <a:rPr lang="en-GB" sz="2000" dirty="0" err="1"/>
              <a:t>fnlwgt</a:t>
            </a:r>
            <a:r>
              <a:rPr lang="en-GB" sz="2000" dirty="0"/>
              <a:t> vs Capital-gain</a:t>
            </a:r>
          </a:p>
        </p:txBody>
      </p:sp>
      <p:sp>
        <p:nvSpPr>
          <p:cNvPr id="20" name="Textplatzhalter 19">
            <a:extLst>
              <a:ext uri="{FF2B5EF4-FFF2-40B4-BE49-F238E27FC236}">
                <a16:creationId xmlns:a16="http://schemas.microsoft.com/office/drawing/2014/main" id="{7F461422-3E80-F143-E2EE-6707BC0AE6C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029872" y="2653356"/>
            <a:ext cx="3456432" cy="626534"/>
          </a:xfrm>
        </p:spPr>
        <p:txBody>
          <a:bodyPr/>
          <a:lstStyle/>
          <a:p>
            <a:pPr algn="ctr"/>
            <a:r>
              <a:rPr lang="en-GB" sz="2000" dirty="0" err="1"/>
              <a:t>fnlwgt</a:t>
            </a:r>
            <a:r>
              <a:rPr lang="en-GB" sz="2000" dirty="0"/>
              <a:t> vs Capital-loss</a:t>
            </a:r>
          </a:p>
        </p:txBody>
      </p:sp>
      <p:pic>
        <p:nvPicPr>
          <p:cNvPr id="3" name="Grafik 2" descr="Ein Bild, das Text, Screenshot, Diagramm, Zahl enthält.&#10;&#10;Automatisch generierte Beschreibung">
            <a:extLst>
              <a:ext uri="{FF2B5EF4-FFF2-40B4-BE49-F238E27FC236}">
                <a16:creationId xmlns:a16="http://schemas.microsoft.com/office/drawing/2014/main" id="{113F5F79-5C5E-D991-CA2B-852AA88E3D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675"/>
          <a:stretch/>
        </p:blipFill>
        <p:spPr>
          <a:xfrm>
            <a:off x="667264" y="3364569"/>
            <a:ext cx="3456923" cy="2313829"/>
          </a:xfrm>
          <a:prstGeom prst="rect">
            <a:avLst/>
          </a:prstGeom>
        </p:spPr>
      </p:pic>
      <p:pic>
        <p:nvPicPr>
          <p:cNvPr id="7" name="Grafik 6" descr="Ein Bild, das Text, Screenshot, Diagramm, Karte enthält.&#10;&#10;Automatisch generierte Beschreibung">
            <a:extLst>
              <a:ext uri="{FF2B5EF4-FFF2-40B4-BE49-F238E27FC236}">
                <a16:creationId xmlns:a16="http://schemas.microsoft.com/office/drawing/2014/main" id="{066DF030-2964-3961-4C4E-6D8011C918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034"/>
          <a:stretch/>
        </p:blipFill>
        <p:spPr>
          <a:xfrm>
            <a:off x="8022107" y="3380557"/>
            <a:ext cx="3456432" cy="2329741"/>
          </a:xfrm>
          <a:prstGeom prst="rect">
            <a:avLst/>
          </a:prstGeom>
        </p:spPr>
      </p:pic>
      <p:pic>
        <p:nvPicPr>
          <p:cNvPr id="9" name="Grafik 8" descr="Ein Bild, das Text, Screenshot, Diagramm, Zahl enthält.&#10;&#10;Automatisch generierte Beschreibung">
            <a:extLst>
              <a:ext uri="{FF2B5EF4-FFF2-40B4-BE49-F238E27FC236}">
                <a16:creationId xmlns:a16="http://schemas.microsoft.com/office/drawing/2014/main" id="{4563B741-CC9F-62F1-5DE2-053F0E26075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783"/>
          <a:stretch/>
        </p:blipFill>
        <p:spPr>
          <a:xfrm>
            <a:off x="4356581" y="3356612"/>
            <a:ext cx="3452548" cy="2329741"/>
          </a:xfrm>
          <a:prstGeom prst="rect">
            <a:avLst/>
          </a:prstGeom>
        </p:spPr>
      </p:pic>
      <p:sp>
        <p:nvSpPr>
          <p:cNvPr id="4" name="Textplatzhalter 17">
            <a:extLst>
              <a:ext uri="{FF2B5EF4-FFF2-40B4-BE49-F238E27FC236}">
                <a16:creationId xmlns:a16="http://schemas.microsoft.com/office/drawing/2014/main" id="{77D47E34-002C-D043-6022-0870DF47C4DF}"/>
              </a:ext>
            </a:extLst>
          </p:cNvPr>
          <p:cNvSpPr txBox="1">
            <a:spLocks/>
          </p:cNvSpPr>
          <p:nvPr/>
        </p:nvSpPr>
        <p:spPr>
          <a:xfrm>
            <a:off x="661842" y="2065866"/>
            <a:ext cx="10816697" cy="69357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itchFamily="2" charset="2"/>
              <a:buChar char="§"/>
            </a:pPr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20341529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el 16">
            <a:extLst>
              <a:ext uri="{FF2B5EF4-FFF2-40B4-BE49-F238E27FC236}">
                <a16:creationId xmlns:a16="http://schemas.microsoft.com/office/drawing/2014/main" id="{19D17B1F-446F-1E6D-F0B5-B556AFC81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sz="3200" dirty="0"/>
              <a:t>K-Means analyse</a:t>
            </a:r>
          </a:p>
        </p:txBody>
      </p:sp>
      <p:sp>
        <p:nvSpPr>
          <p:cNvPr id="18" name="Textplatzhalter 17">
            <a:extLst>
              <a:ext uri="{FF2B5EF4-FFF2-40B4-BE49-F238E27FC236}">
                <a16:creationId xmlns:a16="http://schemas.microsoft.com/office/drawing/2014/main" id="{E600D737-DD08-DD7F-D9A1-5C485BA834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GB" sz="1800" dirty="0" err="1"/>
              <a:t>fnlwgt</a:t>
            </a:r>
            <a:r>
              <a:rPr lang="en-GB" sz="1800" dirty="0"/>
              <a:t> vs Hours-per-week</a:t>
            </a:r>
          </a:p>
        </p:txBody>
      </p:sp>
      <p:sp>
        <p:nvSpPr>
          <p:cNvPr id="19" name="Textplatzhalter 18">
            <a:extLst>
              <a:ext uri="{FF2B5EF4-FFF2-40B4-BE49-F238E27FC236}">
                <a16:creationId xmlns:a16="http://schemas.microsoft.com/office/drawing/2014/main" id="{38292452-9885-4F55-9FFB-3E701BE6D60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GB" sz="1800" dirty="0"/>
              <a:t>Capital-gain vs Hours-per-week</a:t>
            </a:r>
          </a:p>
        </p:txBody>
      </p:sp>
      <p:pic>
        <p:nvPicPr>
          <p:cNvPr id="11" name="Inhaltsplatzhalter 10" descr="Ein Bild, das Text, Screenshot, Diagramm, Reihe enthält.&#10;&#10;Automatisch generierte Beschreibung">
            <a:extLst>
              <a:ext uri="{FF2B5EF4-FFF2-40B4-BE49-F238E27FC236}">
                <a16:creationId xmlns:a16="http://schemas.microsoft.com/office/drawing/2014/main" id="{F3DCBFA2-74EA-D9AD-6A20-19AE71D181E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t="6911" r="-53" b="-108"/>
          <a:stretch/>
        </p:blipFill>
        <p:spPr>
          <a:xfrm>
            <a:off x="1081430" y="3132138"/>
            <a:ext cx="4520514" cy="3086100"/>
          </a:xfrm>
          <a:prstGeom prst="rect">
            <a:avLst/>
          </a:prstGeom>
        </p:spPr>
      </p:pic>
      <p:pic>
        <p:nvPicPr>
          <p:cNvPr id="12" name="Inhaltsplatzhalter 11" descr="Ein Bild, das Text, Screenshot, Diagramm, Zahl enthält.&#10;&#10;Automatisch generierte Beschreibung">
            <a:extLst>
              <a:ext uri="{FF2B5EF4-FFF2-40B4-BE49-F238E27FC236}">
                <a16:creationId xmlns:a16="http://schemas.microsoft.com/office/drawing/2014/main" id="{9BB45B26-2F36-0C85-B993-11FE7637BCA9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 rotWithShape="1">
          <a:blip r:embed="rId3"/>
          <a:srcRect l="44" t="6562" r="-203" b="-325"/>
          <a:stretch/>
        </p:blipFill>
        <p:spPr>
          <a:xfrm>
            <a:off x="6590206" y="3132138"/>
            <a:ext cx="4497987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3588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33A0E96-339F-CC78-4B7B-4F902AFDD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Logistische </a:t>
            </a:r>
            <a:r>
              <a:rPr lang="de-DE" dirty="0" err="1"/>
              <a:t>klassifikation</a:t>
            </a:r>
            <a:endParaRPr lang="en-GB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25377C4-14B5-1DEF-497C-5F5C63C031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35362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nhaltsplatzhalter 12" descr="Ein Bild, das Text, Karte Menü, Screenshot, Schrift enthält.&#10;&#10;Automatisch generierte Beschreibung">
            <a:extLst>
              <a:ext uri="{FF2B5EF4-FFF2-40B4-BE49-F238E27FC236}">
                <a16:creationId xmlns:a16="http://schemas.microsoft.com/office/drawing/2014/main" id="{B3063733-7A20-8D84-B0CD-B7D3EE7574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48328" y="746125"/>
            <a:ext cx="4805407" cy="5472113"/>
          </a:xfr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6D6170D-87C2-4408-26B4-90E1BDC31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Logit Modell</a:t>
            </a:r>
            <a:endParaRPr lang="en-GB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AEF1D41-87E0-27B8-BDEE-75D2C112AAB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lnSpcReduction="10000"/>
          </a:bodyPr>
          <a:lstStyle/>
          <a:p>
            <a:r>
              <a:rPr lang="de-DE" dirty="0"/>
              <a:t>Einfache lineare Daten (skaliert)</a:t>
            </a:r>
          </a:p>
          <a:p>
            <a:endParaRPr lang="de-DE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 err="1"/>
              <a:t>Relationship</a:t>
            </a:r>
            <a:r>
              <a:rPr lang="de-DE" dirty="0"/>
              <a:t> 4 hat am wenigsten Einfluss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/>
              <a:t>Working </a:t>
            </a:r>
            <a:r>
              <a:rPr lang="de-DE" dirty="0" err="1"/>
              <a:t>class</a:t>
            </a:r>
            <a:r>
              <a:rPr lang="de-DE" dirty="0"/>
              <a:t> 1 </a:t>
            </a:r>
            <a:r>
              <a:rPr lang="de-DE" dirty="0" err="1"/>
              <a:t>is</a:t>
            </a:r>
            <a:r>
              <a:rPr lang="de-DE" dirty="0"/>
              <a:t> am wenigsten signifikant in diesem Modell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/>
              <a:t>Education 1 </a:t>
            </a:r>
            <a:r>
              <a:rPr lang="en-GB" dirty="0"/>
              <a:t>&amp; Capital-gain </a:t>
            </a:r>
            <a:r>
              <a:rPr lang="en-GB" dirty="0" err="1"/>
              <a:t>sind</a:t>
            </a:r>
            <a:r>
              <a:rPr lang="en-GB" dirty="0"/>
              <a:t> am </a:t>
            </a:r>
            <a:r>
              <a:rPr lang="en-GB" dirty="0" err="1"/>
              <a:t>signifikantesten</a:t>
            </a:r>
            <a:endParaRPr lang="de-DE" dirty="0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7E8F51A4-389A-AB5A-161B-D375024B99F1}"/>
              </a:ext>
            </a:extLst>
          </p:cNvPr>
          <p:cNvSpPr/>
          <p:nvPr/>
        </p:nvSpPr>
        <p:spPr>
          <a:xfrm>
            <a:off x="5923722" y="3395207"/>
            <a:ext cx="4667415" cy="143123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1A2346B-BF67-7814-F0C1-0047E48A5452}"/>
              </a:ext>
            </a:extLst>
          </p:cNvPr>
          <p:cNvSpPr/>
          <p:nvPr/>
        </p:nvSpPr>
        <p:spPr>
          <a:xfrm>
            <a:off x="5947576" y="5486400"/>
            <a:ext cx="4667415" cy="143123"/>
          </a:xfrm>
          <a:prstGeom prst="rect">
            <a:avLst/>
          </a:prstGeom>
          <a:noFill/>
          <a:ln w="19050">
            <a:solidFill>
              <a:srgbClr val="92D05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CDDDD65C-40DB-A4B0-91E1-B0E0BD85E66E}"/>
              </a:ext>
            </a:extLst>
          </p:cNvPr>
          <p:cNvSpPr/>
          <p:nvPr/>
        </p:nvSpPr>
        <p:spPr>
          <a:xfrm>
            <a:off x="5923722" y="4102872"/>
            <a:ext cx="4659464" cy="151075"/>
          </a:xfrm>
          <a:prstGeom prst="rect">
            <a:avLst/>
          </a:prstGeom>
          <a:noFill/>
          <a:ln w="19050">
            <a:solidFill>
              <a:srgbClr val="92D05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2BA7E09E-32E3-6D6C-FD95-B7BA71700B7D}"/>
              </a:ext>
            </a:extLst>
          </p:cNvPr>
          <p:cNvSpPr/>
          <p:nvPr/>
        </p:nvSpPr>
        <p:spPr>
          <a:xfrm>
            <a:off x="5915770" y="2162754"/>
            <a:ext cx="1995778" cy="365761"/>
          </a:xfrm>
          <a:prstGeom prst="rect">
            <a:avLst/>
          </a:prstGeom>
          <a:noFill/>
          <a:ln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CCA0F102-099F-1DB2-7CC6-A9A0220EC935}"/>
              </a:ext>
            </a:extLst>
          </p:cNvPr>
          <p:cNvSpPr/>
          <p:nvPr/>
        </p:nvSpPr>
        <p:spPr>
          <a:xfrm>
            <a:off x="5940949" y="5153775"/>
            <a:ext cx="4667415" cy="143123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253873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D6170D-87C2-4408-26B4-90E1BDC31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Logit Modell</a:t>
            </a:r>
            <a:endParaRPr lang="en-GB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AEF1D41-87E0-27B8-BDEE-75D2C112AAB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de-DE" dirty="0" err="1"/>
              <a:t>Confusion</a:t>
            </a:r>
            <a:r>
              <a:rPr lang="de-DE" dirty="0"/>
              <a:t> Matrix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/>
              <a:t>83,46% </a:t>
            </a:r>
            <a:r>
              <a:rPr lang="de-DE" dirty="0" err="1"/>
              <a:t>accuracy</a:t>
            </a:r>
            <a:endParaRPr lang="de-DE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/>
              <a:t>Einkommen unter 50k $ (0) wird wesentlich besser erkannt</a:t>
            </a:r>
          </a:p>
        </p:txBody>
      </p:sp>
      <p:pic>
        <p:nvPicPr>
          <p:cNvPr id="8" name="Inhaltsplatzhalter 7" descr="Ein Bild, das Text, Screenshot, Diagramm, Schrift enthält.&#10;&#10;Automatisch generierte Beschreibung">
            <a:extLst>
              <a:ext uri="{FF2B5EF4-FFF2-40B4-BE49-F238E27FC236}">
                <a16:creationId xmlns:a16="http://schemas.microsoft.com/office/drawing/2014/main" id="{D2BB49F5-EB55-7C98-2D3C-F04A70FFE6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65027" y="1653378"/>
            <a:ext cx="4572009" cy="3657607"/>
          </a:xfrm>
        </p:spPr>
      </p:pic>
    </p:spTree>
    <p:extLst>
      <p:ext uri="{BB962C8B-B14F-4D97-AF65-F5344CB8AC3E}">
        <p14:creationId xmlns:p14="http://schemas.microsoft.com/office/powerpoint/2010/main" val="5347464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9F647C-9D97-613B-B227-B5F24E18DA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Einleitung</a:t>
            </a:r>
            <a:endParaRPr lang="en-GB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45352AB-ACC4-F570-717D-4B56994FF5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dirty="0"/>
          </a:p>
          <a:p>
            <a:endParaRPr lang="en-GB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7B695C7E-D702-CBD1-C484-54A8A45A9594}"/>
              </a:ext>
            </a:extLst>
          </p:cNvPr>
          <p:cNvSpPr txBox="1"/>
          <p:nvPr/>
        </p:nvSpPr>
        <p:spPr>
          <a:xfrm>
            <a:off x="2264072" y="2790345"/>
            <a:ext cx="7663856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de-DE" sz="2800" b="1" dirty="0">
                <a:solidFill>
                  <a:srgbClr val="374151"/>
                </a:solidFill>
                <a:ea typeface="+mn-lt"/>
                <a:cs typeface="+mn-lt"/>
              </a:rPr>
              <a:t>Die Bedeutung sozioökonomischer Faktoren</a:t>
            </a:r>
            <a:endParaRPr lang="de-DE" sz="2800" b="1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E4AA94A7-FCCE-F458-ED14-FF6839335A38}"/>
              </a:ext>
            </a:extLst>
          </p:cNvPr>
          <p:cNvSpPr txBox="1"/>
          <p:nvPr/>
        </p:nvSpPr>
        <p:spPr>
          <a:xfrm>
            <a:off x="3470114" y="3744215"/>
            <a:ext cx="5251769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de-DE" dirty="0">
                <a:solidFill>
                  <a:srgbClr val="374151"/>
                </a:solidFill>
                <a:ea typeface="+mn-lt"/>
                <a:cs typeface="+mn-lt"/>
              </a:rPr>
              <a:t>Wir untersuchen, wie verschiedene Faktoren wie Bildung, Beruf, Alter und mehr das Einkommen einer Person beeinflussen.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768283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nhaltsplatzhalter 13" descr="Ein Bild, das Text, Screenshot, Schrift, Karte Menü enthält.&#10;&#10;Automatisch generierte Beschreibung">
            <a:extLst>
              <a:ext uri="{FF2B5EF4-FFF2-40B4-BE49-F238E27FC236}">
                <a16:creationId xmlns:a16="http://schemas.microsoft.com/office/drawing/2014/main" id="{5605AC0B-2264-021B-B775-09B58F246F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15611" y="789643"/>
            <a:ext cx="5670841" cy="5385077"/>
          </a:xfr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6D6170D-87C2-4408-26B4-90E1BDC31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Logit Modell</a:t>
            </a:r>
            <a:endParaRPr lang="en-GB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AEF1D41-87E0-27B8-BDEE-75D2C112AAB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de-DE" dirty="0"/>
              <a:t>Mit 8 Hauptkomponenten</a:t>
            </a:r>
          </a:p>
          <a:p>
            <a:endParaRPr lang="de-DE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/>
              <a:t>Enorm hohe Signifikanz aller Kovariablen (bis auf die 7. Hauptkomponente)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/>
              <a:t>Liegt an der PCA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47089F89-A023-EB5C-4BA1-98C84177E6ED}"/>
              </a:ext>
            </a:extLst>
          </p:cNvPr>
          <p:cNvSpPr/>
          <p:nvPr/>
        </p:nvSpPr>
        <p:spPr>
          <a:xfrm>
            <a:off x="7450372" y="3188473"/>
            <a:ext cx="1415021" cy="2968522"/>
          </a:xfrm>
          <a:prstGeom prst="rect">
            <a:avLst/>
          </a:prstGeom>
          <a:noFill/>
          <a:ln w="28575">
            <a:solidFill>
              <a:srgbClr val="92D05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9710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D6170D-87C2-4408-26B4-90E1BDC31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Logit Modell</a:t>
            </a:r>
            <a:endParaRPr lang="en-GB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AEF1D41-87E0-27B8-BDEE-75D2C112AAB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e-DE" sz="1700" dirty="0" err="1"/>
              <a:t>Confusion</a:t>
            </a:r>
            <a:r>
              <a:rPr lang="de-DE" sz="1700" dirty="0"/>
              <a:t> Matrix</a:t>
            </a:r>
          </a:p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de-DE" dirty="0"/>
              <a:t>82,47% </a:t>
            </a:r>
            <a:r>
              <a:rPr lang="de-DE" dirty="0" err="1"/>
              <a:t>accuracy</a:t>
            </a:r>
            <a:endParaRPr lang="de-DE" dirty="0"/>
          </a:p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de-DE" dirty="0"/>
              <a:t>Einkommen unter 50k $ (0) wird wesentlich besser erkannt</a:t>
            </a:r>
          </a:p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de-DE" dirty="0"/>
              <a:t>Einkommen über 50k $ (1) wird schlechter erkannt</a:t>
            </a:r>
          </a:p>
          <a:p>
            <a:pPr marL="285750" indent="-285750">
              <a:lnSpc>
                <a:spcPct val="160000"/>
              </a:lnSpc>
              <a:buFont typeface="Wingdings" panose="05000000000000000000" pitchFamily="2" charset="2"/>
              <a:buChar char="Ø"/>
            </a:pPr>
            <a:r>
              <a:rPr lang="de-DE" dirty="0"/>
              <a:t>Ähnliche Performance trotz weniger Variablen </a:t>
            </a:r>
          </a:p>
        </p:txBody>
      </p:sp>
      <p:pic>
        <p:nvPicPr>
          <p:cNvPr id="7" name="Inhaltsplatzhalter 6" descr="Ein Bild, das Text, Screenshot, Diagramm, Schrift enthält.&#10;&#10;Automatisch generierte Beschreibung">
            <a:extLst>
              <a:ext uri="{FF2B5EF4-FFF2-40B4-BE49-F238E27FC236}">
                <a16:creationId xmlns:a16="http://schemas.microsoft.com/office/drawing/2014/main" id="{385EBAF1-8B7D-3E03-BD44-A7338F343A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65027" y="1653378"/>
            <a:ext cx="4572009" cy="3657607"/>
          </a:xfrm>
        </p:spPr>
      </p:pic>
    </p:spTree>
    <p:extLst>
      <p:ext uri="{BB962C8B-B14F-4D97-AF65-F5344CB8AC3E}">
        <p14:creationId xmlns:p14="http://schemas.microsoft.com/office/powerpoint/2010/main" val="18424803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nhaltsplatzhalter 15" descr="Ein Bild, das Text, Karte Menü, Screenshot, Schrift enthält.&#10;&#10;Automatisch generierte Beschreibung">
            <a:extLst>
              <a:ext uri="{FF2B5EF4-FFF2-40B4-BE49-F238E27FC236}">
                <a16:creationId xmlns:a16="http://schemas.microsoft.com/office/drawing/2014/main" id="{83E2BDB1-FC75-922E-4438-E1524B67D8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90043" y="746125"/>
            <a:ext cx="3921977" cy="5472113"/>
          </a:xfr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6D6170D-87C2-4408-26B4-90E1BDC31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Logit Modell</a:t>
            </a:r>
            <a:endParaRPr lang="en-GB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AEF1D41-87E0-27B8-BDEE-75D2C112AAB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de-DE" dirty="0"/>
              <a:t>Mit nicht linear transformierten Daten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/>
              <a:t>Working </a:t>
            </a:r>
            <a:r>
              <a:rPr lang="de-DE" dirty="0" err="1"/>
              <a:t>class</a:t>
            </a:r>
            <a:r>
              <a:rPr lang="de-DE" dirty="0"/>
              <a:t> 1 &amp; </a:t>
            </a:r>
            <a:r>
              <a:rPr lang="de-DE" dirty="0" err="1"/>
              <a:t>relationship</a:t>
            </a:r>
            <a:r>
              <a:rPr lang="de-DE" dirty="0"/>
              <a:t> 4 sind weniger signifikant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/>
              <a:t>Working </a:t>
            </a:r>
            <a:r>
              <a:rPr lang="de-DE" dirty="0" err="1"/>
              <a:t>class</a:t>
            </a:r>
            <a:r>
              <a:rPr lang="de-DE" dirty="0"/>
              <a:t> 1 hat ein breites KI trotz kleines Standardfehlers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/>
              <a:t>Education 1 &amp; </a:t>
            </a:r>
            <a:r>
              <a:rPr lang="de-DE" dirty="0" err="1"/>
              <a:t>capital</a:t>
            </a:r>
            <a:r>
              <a:rPr lang="de-DE" dirty="0"/>
              <a:t> </a:t>
            </a:r>
            <a:r>
              <a:rPr lang="de-DE" dirty="0" err="1"/>
              <a:t>Gain</a:t>
            </a:r>
            <a:r>
              <a:rPr lang="de-DE" dirty="0"/>
              <a:t> sind sehr signifikant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BF51DACD-DADF-36FA-E396-E4644DD50075}"/>
              </a:ext>
            </a:extLst>
          </p:cNvPr>
          <p:cNvSpPr/>
          <p:nvPr/>
        </p:nvSpPr>
        <p:spPr>
          <a:xfrm>
            <a:off x="6290149" y="3084444"/>
            <a:ext cx="3921766" cy="159690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C61EF23B-FC62-E1AF-2FE8-D29E8AC287F8}"/>
              </a:ext>
            </a:extLst>
          </p:cNvPr>
          <p:cNvSpPr/>
          <p:nvPr/>
        </p:nvSpPr>
        <p:spPr>
          <a:xfrm>
            <a:off x="6290043" y="5169011"/>
            <a:ext cx="3921766" cy="159690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63962AF0-59BA-C635-0035-4F51568D3F39}"/>
              </a:ext>
            </a:extLst>
          </p:cNvPr>
          <p:cNvSpPr/>
          <p:nvPr/>
        </p:nvSpPr>
        <p:spPr>
          <a:xfrm>
            <a:off x="6290148" y="3923637"/>
            <a:ext cx="3921766" cy="159690"/>
          </a:xfrm>
          <a:prstGeom prst="rect">
            <a:avLst/>
          </a:prstGeom>
          <a:noFill/>
          <a:ln w="19050">
            <a:solidFill>
              <a:srgbClr val="92D05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C0A26688-5292-A85C-3EE5-7A78CBDE3138}"/>
              </a:ext>
            </a:extLst>
          </p:cNvPr>
          <p:cNvSpPr/>
          <p:nvPr/>
        </p:nvSpPr>
        <p:spPr>
          <a:xfrm>
            <a:off x="6290043" y="5606306"/>
            <a:ext cx="3921766" cy="159690"/>
          </a:xfrm>
          <a:prstGeom prst="rect">
            <a:avLst/>
          </a:prstGeom>
          <a:noFill/>
          <a:ln w="19050">
            <a:solidFill>
              <a:srgbClr val="92D05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78053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D6170D-87C2-4408-26B4-90E1BDC31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Logit Modell</a:t>
            </a:r>
            <a:endParaRPr lang="en-GB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AEF1D41-87E0-27B8-BDEE-75D2C112AAB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Confusion Matrix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/>
              <a:t>Minimale</a:t>
            </a:r>
            <a:r>
              <a:rPr lang="en-US" dirty="0"/>
              <a:t> </a:t>
            </a:r>
            <a:r>
              <a:rPr lang="en-US" dirty="0" err="1"/>
              <a:t>Verbesserung</a:t>
            </a:r>
            <a:r>
              <a:rPr lang="en-US" dirty="0"/>
              <a:t> </a:t>
            </a:r>
            <a:r>
              <a:rPr lang="en-US" dirty="0" err="1"/>
              <a:t>zum</a:t>
            </a:r>
            <a:r>
              <a:rPr lang="en-US" dirty="0"/>
              <a:t> </a:t>
            </a:r>
            <a:r>
              <a:rPr lang="en-US" dirty="0" err="1"/>
              <a:t>Ursprungsmodell</a:t>
            </a:r>
            <a:endParaRPr lang="en-US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 err="1"/>
              <a:t>Logarithmische</a:t>
            </a:r>
            <a:r>
              <a:rPr lang="en-US" dirty="0"/>
              <a:t> Transformation auf den 2 </a:t>
            </a:r>
            <a:r>
              <a:rPr lang="en-US" dirty="0" err="1"/>
              <a:t>Variablen</a:t>
            </a:r>
            <a:r>
              <a:rPr lang="en-US" dirty="0"/>
              <a:t> </a:t>
            </a:r>
            <a:r>
              <a:rPr lang="en-US" dirty="0" err="1"/>
              <a:t>bringt</a:t>
            </a:r>
            <a:r>
              <a:rPr lang="en-US" dirty="0"/>
              <a:t> </a:t>
            </a:r>
            <a:r>
              <a:rPr lang="en-US" dirty="0" err="1"/>
              <a:t>nicht</a:t>
            </a:r>
            <a:r>
              <a:rPr lang="en-US" dirty="0"/>
              <a:t> </a:t>
            </a:r>
            <a:r>
              <a:rPr lang="en-US" dirty="0" err="1"/>
              <a:t>wirklich</a:t>
            </a:r>
            <a:r>
              <a:rPr lang="en-US" dirty="0"/>
              <a:t> </a:t>
            </a:r>
            <a:r>
              <a:rPr lang="en-US" dirty="0" err="1"/>
              <a:t>viel</a:t>
            </a:r>
            <a:endParaRPr lang="en-US" dirty="0"/>
          </a:p>
        </p:txBody>
      </p:sp>
      <p:pic>
        <p:nvPicPr>
          <p:cNvPr id="8" name="Inhaltsplatzhalter 7" descr="Ein Bild, das Text, Screenshot, Diagramm, Schrift enthält.&#10;&#10;Automatisch generierte Beschreibung">
            <a:extLst>
              <a:ext uri="{FF2B5EF4-FFF2-40B4-BE49-F238E27FC236}">
                <a16:creationId xmlns:a16="http://schemas.microsoft.com/office/drawing/2014/main" id="{5C8113BC-51F1-2E14-6363-917583DE79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65027" y="1653378"/>
            <a:ext cx="4572009" cy="3657607"/>
          </a:xfrm>
        </p:spPr>
      </p:pic>
    </p:spTree>
    <p:extLst>
      <p:ext uri="{BB962C8B-B14F-4D97-AF65-F5344CB8AC3E}">
        <p14:creationId xmlns:p14="http://schemas.microsoft.com/office/powerpoint/2010/main" val="22942699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>
            <a:extLst>
              <a:ext uri="{FF2B5EF4-FFF2-40B4-BE49-F238E27FC236}">
                <a16:creationId xmlns:a16="http://schemas.microsoft.com/office/drawing/2014/main" id="{DDD12F80-1E7D-B120-82F3-4900DC1F5B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Random forest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E9113FD2-23B1-BA0B-0649-4C31CA5000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83094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9C2FF35-49E7-95E9-62D7-023216810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Random Forest</a:t>
            </a:r>
          </a:p>
        </p:txBody>
      </p:sp>
      <p:pic>
        <p:nvPicPr>
          <p:cNvPr id="6" name="Inhaltsplatzhalter 5" descr="Ein Bild, das Zeichnung, Kunst, Entwurf enthält.&#10;&#10;Automatisch generierte Beschreibung">
            <a:extLst>
              <a:ext uri="{FF2B5EF4-FFF2-40B4-BE49-F238E27FC236}">
                <a16:creationId xmlns:a16="http://schemas.microsoft.com/office/drawing/2014/main" id="{3AFFE1AC-3FDD-DB8B-3521-E19CDFB8ED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95863" y="1312069"/>
            <a:ext cx="6510337" cy="4340224"/>
          </a:xfrm>
        </p:spPr>
      </p:pic>
      <p:sp>
        <p:nvSpPr>
          <p:cNvPr id="4" name="Textplatzhalter 3">
            <a:extLst>
              <a:ext uri="{FF2B5EF4-FFF2-40B4-BE49-F238E27FC236}">
                <a16:creationId xmlns:a16="http://schemas.microsoft.com/office/drawing/2014/main" id="{5F077199-B899-1E08-67D4-F596B6BCFCD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GB" dirty="0"/>
              <a:t>Decision Tree</a:t>
            </a:r>
            <a:endParaRPr lang="de-DE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/>
              <a:t>Einer der Bäume des RF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699981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6F297F6-7F3C-0C51-644D-2981429FE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Forest</a:t>
            </a:r>
            <a:endParaRPr lang="en-GB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17E398C1-0825-5FF8-71B9-1A6E0B3F778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Confusion Matrix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81,91% accuracy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/>
              <a:t>Verschlechterung</a:t>
            </a:r>
            <a:r>
              <a:rPr lang="en-US" dirty="0"/>
              <a:t> </a:t>
            </a:r>
            <a:r>
              <a:rPr lang="en-US" dirty="0" err="1"/>
              <a:t>zum</a:t>
            </a:r>
            <a:r>
              <a:rPr lang="en-US" dirty="0"/>
              <a:t> LOGIT Modell</a:t>
            </a:r>
          </a:p>
        </p:txBody>
      </p:sp>
      <p:pic>
        <p:nvPicPr>
          <p:cNvPr id="7" name="Inhaltsplatzhalter 6" descr="Ein Bild, das Text, Screenshot, Schrift, Diagramm enthält.&#10;&#10;Automatisch generierte Beschreibung">
            <a:extLst>
              <a:ext uri="{FF2B5EF4-FFF2-40B4-BE49-F238E27FC236}">
                <a16:creationId xmlns:a16="http://schemas.microsoft.com/office/drawing/2014/main" id="{D196026D-0E97-3165-3F2B-14658A52E0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65027" y="1653378"/>
            <a:ext cx="4572009" cy="3657607"/>
          </a:xfrm>
        </p:spPr>
      </p:pic>
    </p:spTree>
    <p:extLst>
      <p:ext uri="{BB962C8B-B14F-4D97-AF65-F5344CB8AC3E}">
        <p14:creationId xmlns:p14="http://schemas.microsoft.com/office/powerpoint/2010/main" val="4330680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6F297F6-7F3C-0C51-644D-2981429FE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Forest</a:t>
            </a:r>
            <a:endParaRPr lang="en-GB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17E398C1-0825-5FF8-71B9-1A6E0B3F778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Confusion Matrix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Hat </a:t>
            </a:r>
            <a:r>
              <a:rPr lang="en-US" dirty="0" err="1"/>
              <a:t>wohl</a:t>
            </a:r>
            <a:r>
              <a:rPr lang="en-US" dirty="0"/>
              <a:t> nix </a:t>
            </a:r>
            <a:r>
              <a:rPr lang="en-US" dirty="0" err="1"/>
              <a:t>gebracht</a:t>
            </a:r>
            <a:r>
              <a:rPr lang="en-US" dirty="0"/>
              <a:t>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/>
              <a:t>Schlechtere</a:t>
            </a:r>
            <a:r>
              <a:rPr lang="en-US" dirty="0"/>
              <a:t> Performance</a:t>
            </a:r>
          </a:p>
        </p:txBody>
      </p:sp>
      <p:pic>
        <p:nvPicPr>
          <p:cNvPr id="8" name="Inhaltsplatzhalter 7" descr="Ein Bild, das Text, Screenshot, Schrift, Diagramm enthält.&#10;&#10;Automatisch generierte Beschreibung">
            <a:extLst>
              <a:ext uri="{FF2B5EF4-FFF2-40B4-BE49-F238E27FC236}">
                <a16:creationId xmlns:a16="http://schemas.microsoft.com/office/drawing/2014/main" id="{4391EE80-6F50-8A86-708D-C9804C1DA9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65027" y="1653378"/>
            <a:ext cx="4572009" cy="3657607"/>
          </a:xfrm>
        </p:spPr>
      </p:pic>
    </p:spTree>
    <p:extLst>
      <p:ext uri="{BB962C8B-B14F-4D97-AF65-F5344CB8AC3E}">
        <p14:creationId xmlns:p14="http://schemas.microsoft.com/office/powerpoint/2010/main" val="33037795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6F297F6-7F3C-0C51-644D-2981429FE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Forest</a:t>
            </a:r>
            <a:endParaRPr lang="en-GB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17E398C1-0825-5FF8-71B9-1A6E0B3F778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Confusion Matrix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/>
              <a:t>Beste</a:t>
            </a:r>
            <a:r>
              <a:rPr lang="en-US" dirty="0"/>
              <a:t> performance der </a:t>
            </a:r>
            <a:r>
              <a:rPr lang="de-DE" dirty="0"/>
              <a:t>zufälligen Wälder</a:t>
            </a:r>
            <a:endParaRPr lang="en-US" dirty="0"/>
          </a:p>
        </p:txBody>
      </p:sp>
      <p:pic>
        <p:nvPicPr>
          <p:cNvPr id="7" name="Inhaltsplatzhalter 6" descr="Ein Bild, das Text, Screenshot, Schrift, Diagramm enthält.&#10;&#10;Automatisch generierte Beschreibung">
            <a:extLst>
              <a:ext uri="{FF2B5EF4-FFF2-40B4-BE49-F238E27FC236}">
                <a16:creationId xmlns:a16="http://schemas.microsoft.com/office/drawing/2014/main" id="{257B04A8-BDE0-EF60-9652-3C5980C99C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65027" y="1653378"/>
            <a:ext cx="4572009" cy="3657607"/>
          </a:xfrm>
        </p:spPr>
      </p:pic>
    </p:spTree>
    <p:extLst>
      <p:ext uri="{BB962C8B-B14F-4D97-AF65-F5344CB8AC3E}">
        <p14:creationId xmlns:p14="http://schemas.microsoft.com/office/powerpoint/2010/main" val="321427783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2E5E8389-643D-F444-EB33-891E672642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Neuronales netz</a:t>
            </a:r>
            <a:endParaRPr lang="en-GB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4EA7026D-0000-67B1-5476-1A211F3BFFD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43258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87A10813-5A23-28CD-6E0B-822EBA253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Datensatz</a:t>
            </a:r>
            <a:endParaRPr lang="en-GB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92E1A6DD-C247-C302-D5FF-82A7B78EB9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Income Classification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8253052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9266A5-3727-E130-9B04-01B8BF097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Neuronales netz</a:t>
            </a:r>
            <a:endParaRPr lang="en-GB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03A275B-3DEA-A639-17C0-BF1C982F7BF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de-DE" dirty="0"/>
              <a:t>Erste Gehversuche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Inputschicht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/>
              <a:t>Anzahl Neuronen </a:t>
            </a:r>
            <a:r>
              <a:rPr lang="en-GB" dirty="0"/>
              <a:t>= </a:t>
            </a:r>
            <a:r>
              <a:rPr lang="en-GB" dirty="0" err="1"/>
              <a:t>Anzahl</a:t>
            </a:r>
            <a:r>
              <a:rPr lang="en-GB" dirty="0"/>
              <a:t> an Features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4 Dense </a:t>
            </a:r>
            <a:r>
              <a:rPr lang="en-GB" dirty="0" err="1"/>
              <a:t>Schichten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Output: bin</a:t>
            </a:r>
            <a:r>
              <a:rPr lang="en-US" dirty="0" err="1"/>
              <a:t>är</a:t>
            </a:r>
            <a:endParaRPr lang="de-DE" dirty="0"/>
          </a:p>
        </p:txBody>
      </p:sp>
      <p:pic>
        <p:nvPicPr>
          <p:cNvPr id="12" name="Inhaltsplatzhalter 11" descr="Ein Bild, das Text, Screenshot, Schrift, Zahl enthält.&#10;&#10;Automatisch generierte Beschreibung">
            <a:extLst>
              <a:ext uri="{FF2B5EF4-FFF2-40B4-BE49-F238E27FC236}">
                <a16:creationId xmlns:a16="http://schemas.microsoft.com/office/drawing/2014/main" id="{F44D200C-0099-C9D0-FB57-02A4B39025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03231" y="929481"/>
            <a:ext cx="2895600" cy="5105400"/>
          </a:xfrm>
        </p:spPr>
      </p:pic>
    </p:spTree>
    <p:extLst>
      <p:ext uri="{BB962C8B-B14F-4D97-AF65-F5344CB8AC3E}">
        <p14:creationId xmlns:p14="http://schemas.microsoft.com/office/powerpoint/2010/main" val="23416527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9266A5-3727-E130-9B04-01B8BF097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Neuronales netz</a:t>
            </a:r>
            <a:endParaRPr lang="en-GB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03A275B-3DEA-A639-17C0-BF1C982F7BF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de-DE" dirty="0"/>
              <a:t>Training </a:t>
            </a:r>
            <a:r>
              <a:rPr lang="en-GB" dirty="0"/>
              <a:t>&amp; </a:t>
            </a:r>
            <a:r>
              <a:rPr lang="en-GB" dirty="0" err="1"/>
              <a:t>Validierung</a:t>
            </a:r>
            <a:endParaRPr lang="en-GB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Early stopping </a:t>
            </a:r>
            <a:r>
              <a:rPr lang="en-GB" dirty="0" err="1"/>
              <a:t>nach</a:t>
            </a:r>
            <a:r>
              <a:rPr lang="en-GB" dirty="0"/>
              <a:t> 20 </a:t>
            </a:r>
            <a:r>
              <a:rPr lang="en-GB" dirty="0" err="1"/>
              <a:t>perioden</a:t>
            </a:r>
            <a:endParaRPr lang="en-GB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Loss </a:t>
            </a:r>
            <a:r>
              <a:rPr lang="en-GB" dirty="0" err="1"/>
              <a:t>Funktion</a:t>
            </a:r>
            <a:r>
              <a:rPr lang="en-GB" dirty="0"/>
              <a:t>: Binary </a:t>
            </a:r>
            <a:r>
              <a:rPr lang="en-GB" dirty="0" err="1"/>
              <a:t>crossentropy</a:t>
            </a:r>
            <a:endParaRPr lang="en-GB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 err="1"/>
              <a:t>Validationsplit</a:t>
            </a:r>
            <a:r>
              <a:rPr lang="en-GB" dirty="0"/>
              <a:t>: 10%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Batch size: 16</a:t>
            </a:r>
            <a:endParaRPr lang="de-DE" dirty="0"/>
          </a:p>
        </p:txBody>
      </p:sp>
      <p:pic>
        <p:nvPicPr>
          <p:cNvPr id="6" name="Inhaltsplatzhalter 7" descr="Ein Bild, das Text, Diagramm, Screenshot, Reihe enthält.&#10;&#10;Automatisch generierte Beschreibung">
            <a:extLst>
              <a:ext uri="{FF2B5EF4-FFF2-40B4-BE49-F238E27FC236}">
                <a16:creationId xmlns:a16="http://schemas.microsoft.com/office/drawing/2014/main" id="{994E022A-1EEB-66B1-5D2C-F13861B6C1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95863" y="1854597"/>
            <a:ext cx="6510337" cy="3255168"/>
          </a:xfrm>
        </p:spPr>
      </p:pic>
    </p:spTree>
    <p:extLst>
      <p:ext uri="{BB962C8B-B14F-4D97-AF65-F5344CB8AC3E}">
        <p14:creationId xmlns:p14="http://schemas.microsoft.com/office/powerpoint/2010/main" val="307420631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9266A5-3727-E130-9B04-01B8BF097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Neuronales netz</a:t>
            </a:r>
            <a:endParaRPr lang="en-GB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03A275B-3DEA-A639-17C0-BF1C982F7BF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de-DE" dirty="0" err="1"/>
              <a:t>Confusion</a:t>
            </a:r>
            <a:r>
              <a:rPr lang="de-DE" dirty="0"/>
              <a:t> Matrix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/>
              <a:t>84,19% </a:t>
            </a:r>
            <a:r>
              <a:rPr lang="de-DE" dirty="0" err="1"/>
              <a:t>accuracy</a:t>
            </a:r>
            <a:endParaRPr lang="de-DE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/>
              <a:t>Einkommen über 50k $ wird bisher am besten vorhergesagt</a:t>
            </a:r>
            <a:endParaRPr lang="en-GB" dirty="0"/>
          </a:p>
        </p:txBody>
      </p:sp>
      <p:pic>
        <p:nvPicPr>
          <p:cNvPr id="12" name="Inhaltsplatzhalter 11" descr="Ein Bild, das Text, Screenshot, Schrift, Diagramm enthält.&#10;&#10;Automatisch generierte Beschreibung">
            <a:extLst>
              <a:ext uri="{FF2B5EF4-FFF2-40B4-BE49-F238E27FC236}">
                <a16:creationId xmlns:a16="http://schemas.microsoft.com/office/drawing/2014/main" id="{9FC4FBAC-AE77-0271-355C-F2A7BC03DA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65027" y="1653378"/>
            <a:ext cx="4572009" cy="3657607"/>
          </a:xfrm>
        </p:spPr>
      </p:pic>
    </p:spTree>
    <p:extLst>
      <p:ext uri="{BB962C8B-B14F-4D97-AF65-F5344CB8AC3E}">
        <p14:creationId xmlns:p14="http://schemas.microsoft.com/office/powerpoint/2010/main" val="377451342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9266A5-3727-E130-9B04-01B8BF097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Neuronales netz</a:t>
            </a:r>
            <a:endParaRPr lang="en-GB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03A275B-3DEA-A639-17C0-BF1C982F7BF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GB" dirty="0" err="1"/>
              <a:t>Zweiter</a:t>
            </a:r>
            <a:r>
              <a:rPr lang="en-GB" dirty="0"/>
              <a:t> </a:t>
            </a:r>
            <a:r>
              <a:rPr lang="en-GB" dirty="0" err="1"/>
              <a:t>Gehversuch</a:t>
            </a:r>
            <a:endParaRPr lang="en-GB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 err="1"/>
              <a:t>Mit</a:t>
            </a:r>
            <a:r>
              <a:rPr lang="en-GB" dirty="0"/>
              <a:t> PCA </a:t>
            </a:r>
            <a:r>
              <a:rPr lang="en-GB" dirty="0" err="1"/>
              <a:t>Daten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Inputschicht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/>
              <a:t>Anzahl Neuronen </a:t>
            </a:r>
            <a:r>
              <a:rPr lang="en-GB" dirty="0"/>
              <a:t>= </a:t>
            </a:r>
            <a:r>
              <a:rPr lang="en-GB" dirty="0" err="1"/>
              <a:t>Anzahl</a:t>
            </a:r>
            <a:r>
              <a:rPr lang="en-GB" dirty="0"/>
              <a:t> an </a:t>
            </a:r>
            <a:r>
              <a:rPr lang="en-GB" dirty="0" err="1"/>
              <a:t>Hauptkomponenten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4 Dense </a:t>
            </a:r>
            <a:r>
              <a:rPr lang="en-GB" dirty="0" err="1"/>
              <a:t>Schichten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Output: bin</a:t>
            </a:r>
            <a:r>
              <a:rPr lang="en-US" dirty="0" err="1"/>
              <a:t>är</a:t>
            </a:r>
            <a:endParaRPr lang="de-DE" dirty="0"/>
          </a:p>
        </p:txBody>
      </p:sp>
      <p:pic>
        <p:nvPicPr>
          <p:cNvPr id="8" name="Inhaltsplatzhalter 7" descr="Ein Bild, das Text, Screenshot, Schrift, Zahl enthält.&#10;&#10;Automatisch generierte Beschreibung">
            <a:extLst>
              <a:ext uri="{FF2B5EF4-FFF2-40B4-BE49-F238E27FC236}">
                <a16:creationId xmlns:a16="http://schemas.microsoft.com/office/drawing/2014/main" id="{F2895F69-58FA-FCFD-053B-DECF8B5182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17506" y="929481"/>
            <a:ext cx="3067050" cy="5105400"/>
          </a:xfrm>
        </p:spPr>
      </p:pic>
    </p:spTree>
    <p:extLst>
      <p:ext uri="{BB962C8B-B14F-4D97-AF65-F5344CB8AC3E}">
        <p14:creationId xmlns:p14="http://schemas.microsoft.com/office/powerpoint/2010/main" val="71577738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9266A5-3727-E130-9B04-01B8BF097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Neuronales netz</a:t>
            </a:r>
            <a:endParaRPr lang="en-GB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03A275B-3DEA-A639-17C0-BF1C982F7BF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de-DE" dirty="0"/>
              <a:t>Training &amp; Validierung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Early stopping </a:t>
            </a:r>
            <a:r>
              <a:rPr lang="en-GB" dirty="0" err="1"/>
              <a:t>nach</a:t>
            </a:r>
            <a:r>
              <a:rPr lang="en-GB" dirty="0"/>
              <a:t> 20 </a:t>
            </a:r>
            <a:r>
              <a:rPr lang="en-GB" dirty="0" err="1"/>
              <a:t>perioden</a:t>
            </a:r>
            <a:endParaRPr lang="en-GB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Loss </a:t>
            </a:r>
            <a:r>
              <a:rPr lang="en-GB" dirty="0" err="1"/>
              <a:t>Funktion</a:t>
            </a:r>
            <a:r>
              <a:rPr lang="en-GB" dirty="0"/>
              <a:t>: Binary </a:t>
            </a:r>
            <a:r>
              <a:rPr lang="en-GB" dirty="0" err="1"/>
              <a:t>crossentropy</a:t>
            </a:r>
            <a:endParaRPr lang="en-GB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 err="1"/>
              <a:t>Validationsplit</a:t>
            </a:r>
            <a:r>
              <a:rPr lang="en-GB" dirty="0"/>
              <a:t>: 10%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Batch size: 8</a:t>
            </a:r>
            <a:endParaRPr lang="de-DE" dirty="0"/>
          </a:p>
          <a:p>
            <a:endParaRPr lang="de-DE" dirty="0"/>
          </a:p>
        </p:txBody>
      </p:sp>
      <p:pic>
        <p:nvPicPr>
          <p:cNvPr id="8" name="Inhaltsplatzhalter 7" descr="Ein Bild, das Text, Screenshot, Diagramm, Reihe enthält.&#10;&#10;Automatisch generierte Beschreibung">
            <a:extLst>
              <a:ext uri="{FF2B5EF4-FFF2-40B4-BE49-F238E27FC236}">
                <a16:creationId xmlns:a16="http://schemas.microsoft.com/office/drawing/2014/main" id="{F7DE6B5D-734E-9890-F17E-49B6F7FFF8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95863" y="1854597"/>
            <a:ext cx="6510337" cy="3255168"/>
          </a:xfrm>
        </p:spPr>
      </p:pic>
    </p:spTree>
    <p:extLst>
      <p:ext uri="{BB962C8B-B14F-4D97-AF65-F5344CB8AC3E}">
        <p14:creationId xmlns:p14="http://schemas.microsoft.com/office/powerpoint/2010/main" val="354665275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9266A5-3727-E130-9B04-01B8BF097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Neuronales netz</a:t>
            </a:r>
            <a:endParaRPr lang="en-GB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03A275B-3DEA-A639-17C0-BF1C982F7BF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GB" dirty="0"/>
              <a:t>Confusion Matrix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/>
              <a:t>Erneuter</a:t>
            </a:r>
            <a:r>
              <a:rPr lang="en-US" dirty="0"/>
              <a:t> R</a:t>
            </a:r>
            <a:r>
              <a:rPr lang="de-DE" dirty="0" err="1"/>
              <a:t>ückgang</a:t>
            </a:r>
            <a:r>
              <a:rPr lang="de-DE" dirty="0"/>
              <a:t> bei der Vorhersage der Einkommen über 50k$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pic>
        <p:nvPicPr>
          <p:cNvPr id="7" name="Inhaltsplatzhalter 6" descr="Ein Bild, das Text, Screenshot, Schrift, Diagramm enthält.&#10;&#10;Automatisch generierte Beschreibung">
            <a:extLst>
              <a:ext uri="{FF2B5EF4-FFF2-40B4-BE49-F238E27FC236}">
                <a16:creationId xmlns:a16="http://schemas.microsoft.com/office/drawing/2014/main" id="{48D41070-588E-323C-2051-09D08AE22D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65027" y="1653378"/>
            <a:ext cx="4572009" cy="3657607"/>
          </a:xfrm>
        </p:spPr>
      </p:pic>
    </p:spTree>
    <p:extLst>
      <p:ext uri="{BB962C8B-B14F-4D97-AF65-F5344CB8AC3E}">
        <p14:creationId xmlns:p14="http://schemas.microsoft.com/office/powerpoint/2010/main" val="202794696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FDBDB6-005B-BA47-0C2A-177122038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Modell vergleich</a:t>
            </a:r>
            <a:endParaRPr lang="en-GB" dirty="0"/>
          </a:p>
        </p:txBody>
      </p:sp>
      <p:pic>
        <p:nvPicPr>
          <p:cNvPr id="7" name="Inhaltsplatzhalter 6" descr="Ein Bild, das Text, Screenshot, Diagramm, Farbigkeit enthält.&#10;&#10;Automatisch generierte Beschreibung">
            <a:extLst>
              <a:ext uri="{FF2B5EF4-FFF2-40B4-BE49-F238E27FC236}">
                <a16:creationId xmlns:a16="http://schemas.microsoft.com/office/drawing/2014/main" id="{5097F888-D507-9189-100F-C83BB2C173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5121" y="411242"/>
            <a:ext cx="6035516" cy="6035516"/>
          </a:xfrm>
        </p:spPr>
      </p:pic>
    </p:spTree>
    <p:extLst>
      <p:ext uri="{BB962C8B-B14F-4D97-AF65-F5344CB8AC3E}">
        <p14:creationId xmlns:p14="http://schemas.microsoft.com/office/powerpoint/2010/main" val="210187038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77AE4D65-3BF5-5854-7F0C-584ADB04A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Fragen?</a:t>
            </a:r>
            <a:endParaRPr lang="en-GB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6B261741-146D-715C-1E09-66A96CE9FF9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575555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389EA88-8D83-4F3F-A4C1-4B16E2377F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r>
              <a:rPr lang="de-DE" dirty="0"/>
              <a:t>Danke!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F541FAF-730D-47FE-9638-C05616C313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>
            <a:normAutofit/>
          </a:bodyPr>
          <a:lstStyle/>
          <a:p>
            <a:pPr rtl="0">
              <a:lnSpc>
                <a:spcPct val="100000"/>
              </a:lnSpc>
            </a:pPr>
            <a:endParaRPr lang="de-DE" sz="2000" dirty="0"/>
          </a:p>
        </p:txBody>
      </p:sp>
    </p:spTree>
    <p:extLst>
      <p:ext uri="{BB962C8B-B14F-4D97-AF65-F5344CB8AC3E}">
        <p14:creationId xmlns:p14="http://schemas.microsoft.com/office/powerpoint/2010/main" val="21942331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F51D4D2-B17E-608E-FA60-3C79EE070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Upsampling</a:t>
            </a:r>
            <a:endParaRPr lang="de-DE" dirty="0"/>
          </a:p>
        </p:txBody>
      </p:sp>
      <p:pic>
        <p:nvPicPr>
          <p:cNvPr id="5" name="Inhaltsplatzhalter 4" descr="Ein Bild, das Screenshot, Diagramm, Quadrat, Farbigkeit enthält.&#10;&#10;Automatisch generierte Beschreibung">
            <a:extLst>
              <a:ext uri="{FF2B5EF4-FFF2-40B4-BE49-F238E27FC236}">
                <a16:creationId xmlns:a16="http://schemas.microsoft.com/office/drawing/2014/main" id="{6E39CF4B-E2CB-563E-60D3-06D90664D0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5800" y="284242"/>
            <a:ext cx="6289516" cy="6289516"/>
          </a:xfrm>
        </p:spPr>
      </p:pic>
    </p:spTree>
    <p:extLst>
      <p:ext uri="{BB962C8B-B14F-4D97-AF65-F5344CB8AC3E}">
        <p14:creationId xmlns:p14="http://schemas.microsoft.com/office/powerpoint/2010/main" val="32600953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30BC94C3-B6F1-57C9-7A26-EE5EF69544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</p:spPr>
        <p:txBody>
          <a:bodyPr anchor="ctr">
            <a:normAutofit/>
          </a:bodyPr>
          <a:lstStyle/>
          <a:p>
            <a:r>
              <a:rPr lang="en-US" dirty="0"/>
              <a:t>Income Classification</a:t>
            </a:r>
            <a:endParaRPr lang="en-GB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2A30A13E-20F1-951E-2E2C-E6E52634EE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 err="1"/>
              <a:t>Vorhersage</a:t>
            </a:r>
            <a:r>
              <a:rPr lang="en-US" dirty="0"/>
              <a:t> des </a:t>
            </a:r>
            <a:r>
              <a:rPr lang="en-US" dirty="0" err="1"/>
              <a:t>Einkommens</a:t>
            </a:r>
            <a:endParaRPr lang="en-US" dirty="0"/>
          </a:p>
          <a:p>
            <a:pPr lvl="1"/>
            <a:r>
              <a:rPr lang="en-US" sz="2200" dirty="0"/>
              <a:t>&lt; 50k </a:t>
            </a:r>
            <a:r>
              <a:rPr lang="de-DE" sz="2200" dirty="0"/>
              <a:t>$</a:t>
            </a:r>
          </a:p>
          <a:p>
            <a:pPr lvl="1"/>
            <a:r>
              <a:rPr lang="en-US" sz="2200" dirty="0"/>
              <a:t>&gt; 50k </a:t>
            </a:r>
            <a:r>
              <a:rPr lang="de-DE" sz="2200" dirty="0"/>
              <a:t>$</a:t>
            </a:r>
          </a:p>
          <a:p>
            <a:r>
              <a:rPr lang="de-DE" dirty="0"/>
              <a:t>Insgesamt 48.842 Personen</a:t>
            </a:r>
          </a:p>
          <a:p>
            <a:r>
              <a:rPr lang="de-DE" dirty="0"/>
              <a:t>14 Variablen inkl. Einkommen</a:t>
            </a:r>
          </a:p>
          <a:p>
            <a:r>
              <a:rPr lang="de-DE" dirty="0"/>
              <a:t>6 numerische Variablen</a:t>
            </a:r>
          </a:p>
          <a:p>
            <a:r>
              <a:rPr lang="de-DE" dirty="0"/>
              <a:t>8 kategoriale Variablen inkl. Einkommen</a:t>
            </a:r>
          </a:p>
          <a:p>
            <a:endParaRPr lang="en-GB" dirty="0"/>
          </a:p>
        </p:txBody>
      </p:sp>
      <p:pic>
        <p:nvPicPr>
          <p:cNvPr id="3" name="Inhaltsplatzhalter 2" descr="Ein Bild, das Text, Screenshot, Karte Menü, Schrift enthält.&#10;&#10;Automatisch generierte Beschreibung">
            <a:extLst>
              <a:ext uri="{FF2B5EF4-FFF2-40B4-BE49-F238E27FC236}">
                <a16:creationId xmlns:a16="http://schemas.microsoft.com/office/drawing/2014/main" id="{C02E280A-E2D5-5CB6-11CE-58406201450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096000" y="1907127"/>
            <a:ext cx="5012460" cy="4598987"/>
          </a:xfrm>
        </p:spPr>
      </p:pic>
    </p:spTree>
    <p:extLst>
      <p:ext uri="{BB962C8B-B14F-4D97-AF65-F5344CB8AC3E}">
        <p14:creationId xmlns:p14="http://schemas.microsoft.com/office/powerpoint/2010/main" val="39885486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30BC94C3-B6F1-57C9-7A26-EE5EF6954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Income Classification</a:t>
            </a:r>
            <a:endParaRPr lang="en-GB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2A30A13E-20F1-951E-2E2C-E6E52634EE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 err="1"/>
              <a:t>Datensatz</a:t>
            </a:r>
            <a:endParaRPr lang="en-GB" sz="2000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237CCED1-BA6E-03B1-60BF-555F42DD73E6}"/>
              </a:ext>
            </a:extLst>
          </p:cNvPr>
          <p:cNvSpPr>
            <a:spLocks noGrp="1"/>
          </p:cNvSpPr>
          <p:nvPr>
            <p:ph type="body" sz="half" idx="15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Textplatzhalter 1">
            <a:extLst>
              <a:ext uri="{FF2B5EF4-FFF2-40B4-BE49-F238E27FC236}">
                <a16:creationId xmlns:a16="http://schemas.microsoft.com/office/drawing/2014/main" id="{7F3057D7-4300-162B-9F04-7C72B829F0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sz="2000" dirty="0" err="1"/>
              <a:t>NaN’s</a:t>
            </a:r>
            <a:r>
              <a:rPr lang="en-US" sz="2000" dirty="0"/>
              <a:t> </a:t>
            </a:r>
            <a:r>
              <a:rPr lang="en-US" sz="2000" dirty="0" err="1"/>
              <a:t>wurden</a:t>
            </a:r>
            <a:r>
              <a:rPr lang="en-US" sz="2000" dirty="0"/>
              <a:t> </a:t>
            </a:r>
            <a:r>
              <a:rPr lang="en-US" sz="2000" dirty="0" err="1"/>
              <a:t>durch</a:t>
            </a:r>
            <a:r>
              <a:rPr lang="en-US" sz="2000" dirty="0"/>
              <a:t> den mode </a:t>
            </a:r>
            <a:r>
              <a:rPr lang="en-US" sz="2000" dirty="0" err="1"/>
              <a:t>ersetzt</a:t>
            </a:r>
            <a:endParaRPr lang="de-DE" sz="2000" dirty="0" err="1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1385978D-1D2A-144B-5930-67DE7623A797}"/>
              </a:ext>
            </a:extLst>
          </p:cNvPr>
          <p:cNvSpPr>
            <a:spLocks noGrp="1"/>
          </p:cNvSpPr>
          <p:nvPr>
            <p:ph type="body" sz="half" idx="16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AC50CB1-12F6-9D2D-349D-66580624EAB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2000" err="1"/>
              <a:t>Verteilung</a:t>
            </a:r>
            <a:r>
              <a:rPr lang="en-US" sz="2000" dirty="0"/>
              <a:t> des</a:t>
            </a:r>
            <a:r>
              <a:rPr lang="en-US" dirty="0"/>
              <a:t> </a:t>
            </a:r>
            <a:r>
              <a:rPr lang="en-US" sz="2000" err="1"/>
              <a:t>Einkommens</a:t>
            </a:r>
            <a:endParaRPr lang="en-GB" sz="2000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C688928A-57BA-AA65-FADB-B1B3097A961D}"/>
              </a:ext>
            </a:extLst>
          </p:cNvPr>
          <p:cNvSpPr>
            <a:spLocks noGrp="1"/>
          </p:cNvSpPr>
          <p:nvPr>
            <p:ph type="body" sz="half" idx="17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10" name="Grafik 9" descr="Ein Bild, das Text, Screenshot, Schrift, Karte Menü enthält.&#10;&#10;Automatisch generierte Beschreibung">
            <a:extLst>
              <a:ext uri="{FF2B5EF4-FFF2-40B4-BE49-F238E27FC236}">
                <a16:creationId xmlns:a16="http://schemas.microsoft.com/office/drawing/2014/main" id="{FE17EB25-9143-4974-2CE0-C73E0790E0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6859" y="2904067"/>
            <a:ext cx="1729142" cy="3314618"/>
          </a:xfrm>
          <a:prstGeom prst="rect">
            <a:avLst/>
          </a:prstGeom>
        </p:spPr>
      </p:pic>
      <p:pic>
        <p:nvPicPr>
          <p:cNvPr id="12" name="Grafik 11" descr="Ein Bild, das Text, Karte Menü, Screenshot, Schrift enthält.&#10;&#10;Automatisch generierte Beschreibung">
            <a:extLst>
              <a:ext uri="{FF2B5EF4-FFF2-40B4-BE49-F238E27FC236}">
                <a16:creationId xmlns:a16="http://schemas.microsoft.com/office/drawing/2014/main" id="{44AD0C34-778F-9E62-9356-67089B9E49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766" y="2904067"/>
            <a:ext cx="3061297" cy="3310860"/>
          </a:xfrm>
          <a:prstGeom prst="rect">
            <a:avLst/>
          </a:prstGeom>
        </p:spPr>
      </p:pic>
      <p:pic>
        <p:nvPicPr>
          <p:cNvPr id="14" name="Grafik 13" descr="Ein Bild, das Text, Screenshot, Schrift enthält.&#10;&#10;Automatisch generierte Beschreibung">
            <a:extLst>
              <a:ext uri="{FF2B5EF4-FFF2-40B4-BE49-F238E27FC236}">
                <a16:creationId xmlns:a16="http://schemas.microsoft.com/office/drawing/2014/main" id="{7CDDCE0C-A7BD-BF39-6E2A-AEE98950C4D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790"/>
          <a:stretch/>
        </p:blipFill>
        <p:spPr>
          <a:xfrm>
            <a:off x="6095074" y="2900309"/>
            <a:ext cx="1728216" cy="3314618"/>
          </a:xfrm>
          <a:prstGeom prst="rect">
            <a:avLst/>
          </a:prstGeom>
        </p:spPr>
      </p:pic>
      <p:pic>
        <p:nvPicPr>
          <p:cNvPr id="18" name="Grafik 17" descr="Ein Bild, das Text, Screenshot, Schrift, Diagramm enthält.&#10;&#10;Automatisch generierte Beschreibung">
            <a:extLst>
              <a:ext uri="{FF2B5EF4-FFF2-40B4-BE49-F238E27FC236}">
                <a16:creationId xmlns:a16="http://schemas.microsoft.com/office/drawing/2014/main" id="{BC2D01F8-C301-7F5A-5003-6868D6494D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48844" y="2900309"/>
            <a:ext cx="3463923" cy="3314132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22DFBD26-370C-76F8-3EEB-8E06A51647D1}"/>
              </a:ext>
            </a:extLst>
          </p:cNvPr>
          <p:cNvSpPr/>
          <p:nvPr/>
        </p:nvSpPr>
        <p:spPr>
          <a:xfrm>
            <a:off x="3140765" y="3228230"/>
            <a:ext cx="508884" cy="2663687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3218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30BC94C3-B6F1-57C9-7A26-EE5EF6954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Income Classification</a:t>
            </a:r>
            <a:endParaRPr lang="en-GB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2A30A13E-20F1-951E-2E2C-E6E52634EE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 err="1"/>
              <a:t>Datensatz</a:t>
            </a:r>
            <a:endParaRPr lang="en-GB" sz="200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237CCED1-BA6E-03B1-60BF-555F42DD73E6}"/>
              </a:ext>
            </a:extLst>
          </p:cNvPr>
          <p:cNvSpPr>
            <a:spLocks noGrp="1"/>
          </p:cNvSpPr>
          <p:nvPr>
            <p:ph type="body" sz="half" idx="15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Textplatzhalter 1">
            <a:extLst>
              <a:ext uri="{FF2B5EF4-FFF2-40B4-BE49-F238E27FC236}">
                <a16:creationId xmlns:a16="http://schemas.microsoft.com/office/drawing/2014/main" id="{7F3057D7-4300-162B-9F04-7C72B829F0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368800" y="1598312"/>
            <a:ext cx="3456432" cy="1224073"/>
          </a:xfrm>
        </p:spPr>
        <p:txBody>
          <a:bodyPr/>
          <a:lstStyle/>
          <a:p>
            <a:r>
              <a:rPr lang="en-US" sz="2000" dirty="0" err="1"/>
              <a:t>NaN’s</a:t>
            </a:r>
            <a:r>
              <a:rPr lang="en-US" sz="2000" dirty="0"/>
              <a:t> </a:t>
            </a:r>
            <a:r>
              <a:rPr lang="en-US" sz="2000" dirty="0" err="1"/>
              <a:t>wurden</a:t>
            </a:r>
            <a:r>
              <a:rPr lang="en-US" sz="2000" dirty="0"/>
              <a:t> </a:t>
            </a:r>
            <a:r>
              <a:rPr lang="en-US" sz="2000" dirty="0" err="1"/>
              <a:t>durch</a:t>
            </a:r>
            <a:r>
              <a:rPr lang="en-US" sz="2000" dirty="0"/>
              <a:t> den mode </a:t>
            </a:r>
            <a:r>
              <a:rPr lang="en-US" sz="2000" dirty="0" err="1"/>
              <a:t>ersetzt</a:t>
            </a:r>
            <a:endParaRPr lang="en-US" sz="2000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1385978D-1D2A-144B-5930-67DE7623A797}"/>
              </a:ext>
            </a:extLst>
          </p:cNvPr>
          <p:cNvSpPr>
            <a:spLocks noGrp="1"/>
          </p:cNvSpPr>
          <p:nvPr>
            <p:ph type="body" sz="half" idx="16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AC50CB1-12F6-9D2D-349D-66580624EAB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051800" y="2198348"/>
            <a:ext cx="3511252" cy="621052"/>
          </a:xfrm>
        </p:spPr>
        <p:txBody>
          <a:bodyPr/>
          <a:lstStyle/>
          <a:p>
            <a:r>
              <a:rPr lang="en-US" sz="2000" dirty="0" err="1"/>
              <a:t>Verteilung</a:t>
            </a:r>
            <a:r>
              <a:rPr lang="en-US" sz="2000" dirty="0"/>
              <a:t> des </a:t>
            </a:r>
            <a:r>
              <a:rPr lang="en-US" sz="2000" dirty="0" err="1"/>
              <a:t>Einkommens</a:t>
            </a:r>
            <a:endParaRPr lang="en-GB" sz="200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C688928A-57BA-AA65-FADB-B1B3097A961D}"/>
              </a:ext>
            </a:extLst>
          </p:cNvPr>
          <p:cNvSpPr>
            <a:spLocks noGrp="1"/>
          </p:cNvSpPr>
          <p:nvPr>
            <p:ph type="body" sz="half" idx="17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10" name="Grafik 9" descr="Ein Bild, das Text, Screenshot, Schrift, Karte Menü enthält.&#10;&#10;Automatisch generierte Beschreibung">
            <a:extLst>
              <a:ext uri="{FF2B5EF4-FFF2-40B4-BE49-F238E27FC236}">
                <a16:creationId xmlns:a16="http://schemas.microsoft.com/office/drawing/2014/main" id="{FE17EB25-9143-4974-2CE0-C73E0790E0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6859" y="2904067"/>
            <a:ext cx="1729142" cy="3314618"/>
          </a:xfrm>
          <a:prstGeom prst="rect">
            <a:avLst/>
          </a:prstGeom>
        </p:spPr>
      </p:pic>
      <p:pic>
        <p:nvPicPr>
          <p:cNvPr id="12" name="Grafik 11" descr="Ein Bild, das Text, Karte Menü, Screenshot, Schrift enthält.&#10;&#10;Automatisch generierte Beschreibung">
            <a:extLst>
              <a:ext uri="{FF2B5EF4-FFF2-40B4-BE49-F238E27FC236}">
                <a16:creationId xmlns:a16="http://schemas.microsoft.com/office/drawing/2014/main" id="{44AD0C34-778F-9E62-9356-67089B9E49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766" y="2904067"/>
            <a:ext cx="3061297" cy="3310860"/>
          </a:xfrm>
          <a:prstGeom prst="rect">
            <a:avLst/>
          </a:prstGeom>
        </p:spPr>
      </p:pic>
      <p:pic>
        <p:nvPicPr>
          <p:cNvPr id="14" name="Grafik 13" descr="Ein Bild, das Text, Screenshot, Schrift enthält.&#10;&#10;Automatisch generierte Beschreibung">
            <a:extLst>
              <a:ext uri="{FF2B5EF4-FFF2-40B4-BE49-F238E27FC236}">
                <a16:creationId xmlns:a16="http://schemas.microsoft.com/office/drawing/2014/main" id="{7CDDCE0C-A7BD-BF39-6E2A-AEE98950C4D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790"/>
          <a:stretch/>
        </p:blipFill>
        <p:spPr>
          <a:xfrm>
            <a:off x="6095074" y="2900309"/>
            <a:ext cx="1728216" cy="3314618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B9A30C80-B59C-C7F8-43BB-D3C7036B7054}"/>
              </a:ext>
            </a:extLst>
          </p:cNvPr>
          <p:cNvSpPr/>
          <p:nvPr/>
        </p:nvSpPr>
        <p:spPr>
          <a:xfrm>
            <a:off x="4366857" y="4854993"/>
            <a:ext cx="3456433" cy="460268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Grafik 10" descr="Ein Bild, das Text, Screenshot, Schrift, Diagramm enthält.&#10;&#10;Automatisch generierte Beschreibung">
            <a:extLst>
              <a:ext uri="{FF2B5EF4-FFF2-40B4-BE49-F238E27FC236}">
                <a16:creationId xmlns:a16="http://schemas.microsoft.com/office/drawing/2014/main" id="{A2910769-FEA5-F1A9-F79B-3B0A84BD85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48844" y="2900309"/>
            <a:ext cx="3463923" cy="3314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7000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>
            <a:extLst>
              <a:ext uri="{FF2B5EF4-FFF2-40B4-BE49-F238E27FC236}">
                <a16:creationId xmlns:a16="http://schemas.microsoft.com/office/drawing/2014/main" id="{52E121A3-3C63-2F8A-379D-F19C42DDAA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Korrelation</a:t>
            </a:r>
            <a:br>
              <a:rPr lang="en-US" dirty="0"/>
            </a:br>
            <a:r>
              <a:rPr lang="en-US" sz="2400" dirty="0"/>
              <a:t>der </a:t>
            </a:r>
            <a:r>
              <a:rPr lang="en-US" sz="2400" dirty="0" err="1"/>
              <a:t>numerischen</a:t>
            </a:r>
            <a:r>
              <a:rPr lang="en-US" sz="2400" dirty="0"/>
              <a:t> </a:t>
            </a:r>
            <a:r>
              <a:rPr lang="en-US" sz="2400" dirty="0" err="1"/>
              <a:t>Daten</a:t>
            </a:r>
            <a:endParaRPr lang="en-GB" dirty="0"/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388F4387-C623-242E-F059-E8EA78133B5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Keine</a:t>
            </a:r>
            <a:r>
              <a:rPr lang="en-US" dirty="0"/>
              <a:t> </a:t>
            </a:r>
            <a:r>
              <a:rPr lang="en-US" dirty="0" err="1"/>
              <a:t>Korrelation</a:t>
            </a:r>
            <a:r>
              <a:rPr lang="en-US" dirty="0"/>
              <a:t> </a:t>
            </a:r>
            <a:r>
              <a:rPr lang="en-US" dirty="0" err="1"/>
              <a:t>innerhalb</a:t>
            </a:r>
            <a:r>
              <a:rPr lang="en-US" dirty="0"/>
              <a:t> des </a:t>
            </a:r>
            <a:r>
              <a:rPr lang="en-US" dirty="0" err="1"/>
              <a:t>Datensatzes</a:t>
            </a:r>
            <a:endParaRPr lang="en-GB" dirty="0"/>
          </a:p>
        </p:txBody>
      </p:sp>
      <p:pic>
        <p:nvPicPr>
          <p:cNvPr id="8" name="Inhaltsplatzhalter 7" descr="Ein Bild, das Text, Screenshot, Diagramm, Quadrat enthält.&#10;&#10;Automatisch generierte Beschreibung">
            <a:extLst>
              <a:ext uri="{FF2B5EF4-FFF2-40B4-BE49-F238E27FC236}">
                <a16:creationId xmlns:a16="http://schemas.microsoft.com/office/drawing/2014/main" id="{B9CDD7E6-B28C-3401-C96D-1B48D14C03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95863" y="878046"/>
            <a:ext cx="6510337" cy="5208270"/>
          </a:xfrm>
        </p:spPr>
      </p:pic>
    </p:spTree>
    <p:extLst>
      <p:ext uri="{BB962C8B-B14F-4D97-AF65-F5344CB8AC3E}">
        <p14:creationId xmlns:p14="http://schemas.microsoft.com/office/powerpoint/2010/main" val="17543160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16F770-B56F-624C-B817-FBC9C62B2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Verteilungen</a:t>
            </a:r>
            <a:br>
              <a:rPr lang="en-US" dirty="0"/>
            </a:br>
            <a:r>
              <a:rPr lang="en-US" sz="1800" dirty="0"/>
              <a:t>der </a:t>
            </a:r>
            <a:r>
              <a:rPr lang="en-US" sz="1800" dirty="0" err="1"/>
              <a:t>numerischen</a:t>
            </a:r>
            <a:r>
              <a:rPr lang="en-US" sz="1800" dirty="0"/>
              <a:t> </a:t>
            </a:r>
            <a:r>
              <a:rPr lang="en-US" sz="1800" dirty="0" err="1"/>
              <a:t>Daten</a:t>
            </a:r>
            <a:endParaRPr lang="en-GB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30345F7-DBB9-A6DE-DAF3-5339E603A51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en-US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Orange: &gt; 50k </a:t>
            </a:r>
            <a:r>
              <a:rPr lang="de-DE" dirty="0"/>
              <a:t>€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Blau: &lt; </a:t>
            </a:r>
            <a:r>
              <a:rPr lang="en-US" dirty="0"/>
              <a:t>50k </a:t>
            </a:r>
            <a:r>
              <a:rPr lang="de-DE" dirty="0"/>
              <a:t>€</a:t>
            </a:r>
          </a:p>
        </p:txBody>
      </p:sp>
      <p:pic>
        <p:nvPicPr>
          <p:cNvPr id="8" name="Inhaltsplatzhalter 7" descr="Ein Bild, das Text, Diagramm, Karte enthält.&#10;&#10;Automatisch generierte Beschreibung">
            <a:extLst>
              <a:ext uri="{FF2B5EF4-FFF2-40B4-BE49-F238E27FC236}">
                <a16:creationId xmlns:a16="http://schemas.microsoft.com/office/drawing/2014/main" id="{40B623B9-B4F5-5767-479A-C82A69A8E0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81455" y="746125"/>
            <a:ext cx="5739152" cy="5472113"/>
          </a:xfrm>
        </p:spPr>
      </p:pic>
    </p:spTree>
    <p:extLst>
      <p:ext uri="{BB962C8B-B14F-4D97-AF65-F5344CB8AC3E}">
        <p14:creationId xmlns:p14="http://schemas.microsoft.com/office/powerpoint/2010/main" val="1279095226"/>
      </p:ext>
    </p:extLst>
  </p:cSld>
  <p:clrMapOvr>
    <a:masterClrMapping/>
  </p:clrMapOvr>
</p:sld>
</file>

<file path=ppt/theme/theme1.xml><?xml version="1.0" encoding="utf-8"?>
<a:theme xmlns:a="http://schemas.openxmlformats.org/drawingml/2006/main" name="Kondensstreifen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5076_TF67670762.potx" id="{ADB38799-A12E-4F4A-81F1-2E82A508B5BB}" vid="{E72E0EF8-77D9-4500-94ED-146A2886F719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AB96CC85-5758-41C0-8EFD-737AFB69121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0BEB954-4024-4CCF-A9D6-4C00FDC028D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710EE66-8707-456F-8F2E-091D581CB030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„Vapor Trail“-Design</Template>
  <TotalTime>0</TotalTime>
  <Words>814</Words>
  <Application>Microsoft Macintosh PowerPoint</Application>
  <PresentationFormat>Breitbild</PresentationFormat>
  <Paragraphs>213</Paragraphs>
  <Slides>49</Slides>
  <Notes>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49</vt:i4>
      </vt:variant>
    </vt:vector>
  </HeadingPairs>
  <TitlesOfParts>
    <vt:vector size="54" baseType="lpstr">
      <vt:lpstr>Arial</vt:lpstr>
      <vt:lpstr>Calibri</vt:lpstr>
      <vt:lpstr>Century Gothic</vt:lpstr>
      <vt:lpstr>Wingdings</vt:lpstr>
      <vt:lpstr>Kondensstreifen</vt:lpstr>
      <vt:lpstr>Income classification</vt:lpstr>
      <vt:lpstr>Agenda</vt:lpstr>
      <vt:lpstr>Einleitung</vt:lpstr>
      <vt:lpstr>Datensatz</vt:lpstr>
      <vt:lpstr>Income Classification</vt:lpstr>
      <vt:lpstr>Income Classification</vt:lpstr>
      <vt:lpstr>Income Classification</vt:lpstr>
      <vt:lpstr>Korrelation der numerischen Daten</vt:lpstr>
      <vt:lpstr>Verteilungen der numerischen Daten</vt:lpstr>
      <vt:lpstr>Verteilungen der numerischen Daten</vt:lpstr>
      <vt:lpstr>Verteilungen der numerischen Daten</vt:lpstr>
      <vt:lpstr>Verteilungen  der kategorialen Daten</vt:lpstr>
      <vt:lpstr>Verteilungen  der kategorialen Daten</vt:lpstr>
      <vt:lpstr>Verteilungen  der kategorialen Daten</vt:lpstr>
      <vt:lpstr>Finale Features</vt:lpstr>
      <vt:lpstr>Hauptkomponenten analyse</vt:lpstr>
      <vt:lpstr>Hauptkomponenten Analyse</vt:lpstr>
      <vt:lpstr>Scree plot</vt:lpstr>
      <vt:lpstr>Hauptkomponenten Analyse</vt:lpstr>
      <vt:lpstr>Clusteranalyse</vt:lpstr>
      <vt:lpstr>CLUSTERING</vt:lpstr>
      <vt:lpstr>K-Means analyse</vt:lpstr>
      <vt:lpstr>K-Means analyse</vt:lpstr>
      <vt:lpstr>K-Means analyse</vt:lpstr>
      <vt:lpstr>K-Means analyse</vt:lpstr>
      <vt:lpstr>K-Means analyse</vt:lpstr>
      <vt:lpstr>Logistische klassifikation</vt:lpstr>
      <vt:lpstr>Logit Modell</vt:lpstr>
      <vt:lpstr>Logit Modell</vt:lpstr>
      <vt:lpstr>Logit Modell</vt:lpstr>
      <vt:lpstr>Logit Modell</vt:lpstr>
      <vt:lpstr>Logit Modell</vt:lpstr>
      <vt:lpstr>Logit Modell</vt:lpstr>
      <vt:lpstr>Random forest</vt:lpstr>
      <vt:lpstr>Random Forest</vt:lpstr>
      <vt:lpstr>Random Forest</vt:lpstr>
      <vt:lpstr>Random Forest</vt:lpstr>
      <vt:lpstr>Random Forest</vt:lpstr>
      <vt:lpstr>Neuronales netz</vt:lpstr>
      <vt:lpstr>Neuronales netz</vt:lpstr>
      <vt:lpstr>Neuronales netz</vt:lpstr>
      <vt:lpstr>Neuronales netz</vt:lpstr>
      <vt:lpstr>Neuronales netz</vt:lpstr>
      <vt:lpstr>Neuronales netz</vt:lpstr>
      <vt:lpstr>Neuronales netz</vt:lpstr>
      <vt:lpstr>Modell vergleich</vt:lpstr>
      <vt:lpstr>Fragen?</vt:lpstr>
      <vt:lpstr>Danke!</vt:lpstr>
      <vt:lpstr>Upsampling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Income classification</dc:title>
  <dc:creator>Felix Freter</dc:creator>
  <cp:lastModifiedBy>Simon Symhoven</cp:lastModifiedBy>
  <cp:revision>135</cp:revision>
  <dcterms:created xsi:type="dcterms:W3CDTF">2023-06-20T17:31:58Z</dcterms:created>
  <dcterms:modified xsi:type="dcterms:W3CDTF">2023-06-26T18:32:53Z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